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wdp" ContentType="image/vnd.ms-photo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6"/>
  </p:notesMasterIdLst>
  <p:sldIdLst>
    <p:sldId id="308" r:id="rId3"/>
    <p:sldId id="389" r:id="rId4"/>
    <p:sldId id="388" r:id="rId5"/>
    <p:sldId id="387" r:id="rId6"/>
    <p:sldId id="386" r:id="rId7"/>
    <p:sldId id="384" r:id="rId8"/>
    <p:sldId id="385" r:id="rId9"/>
    <p:sldId id="390" r:id="rId10"/>
    <p:sldId id="401" r:id="rId11"/>
    <p:sldId id="403" r:id="rId12"/>
    <p:sldId id="256" r:id="rId13"/>
    <p:sldId id="284" r:id="rId14"/>
    <p:sldId id="287" r:id="rId15"/>
    <p:sldId id="288" r:id="rId16"/>
    <p:sldId id="286" r:id="rId17"/>
    <p:sldId id="289" r:id="rId18"/>
    <p:sldId id="281" r:id="rId19"/>
    <p:sldId id="285" r:id="rId20"/>
    <p:sldId id="290" r:id="rId21"/>
    <p:sldId id="283" r:id="rId22"/>
    <p:sldId id="282" r:id="rId23"/>
    <p:sldId id="257" r:id="rId24"/>
    <p:sldId id="291" r:id="rId25"/>
    <p:sldId id="258" r:id="rId26"/>
    <p:sldId id="259" r:id="rId27"/>
    <p:sldId id="293" r:id="rId28"/>
    <p:sldId id="268" r:id="rId29"/>
    <p:sldId id="269" r:id="rId30"/>
    <p:sldId id="405" r:id="rId31"/>
    <p:sldId id="406" r:id="rId32"/>
    <p:sldId id="407" r:id="rId33"/>
    <p:sldId id="408" r:id="rId34"/>
    <p:sldId id="292" r:id="rId35"/>
    <p:sldId id="270" r:id="rId37"/>
    <p:sldId id="271" r:id="rId38"/>
    <p:sldId id="272" r:id="rId39"/>
    <p:sldId id="273" r:id="rId40"/>
    <p:sldId id="274" r:id="rId41"/>
    <p:sldId id="275" r:id="rId42"/>
    <p:sldId id="276" r:id="rId43"/>
    <p:sldId id="277" r:id="rId44"/>
    <p:sldId id="278" r:id="rId45"/>
    <p:sldId id="279" r:id="rId46"/>
    <p:sldId id="263" r:id="rId47"/>
    <p:sldId id="262" r:id="rId48"/>
    <p:sldId id="265" r:id="rId49"/>
    <p:sldId id="266" r:id="rId50"/>
    <p:sldId id="280" r:id="rId51"/>
  </p:sldIdLst>
  <p:sldSz cx="9144000" cy="5143500" type="screen16x9"/>
  <p:notesSz cx="9144000" cy="51435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91" autoAdjust="0"/>
    <p:restoredTop sz="94660"/>
  </p:normalViewPr>
  <p:slideViewPr>
    <p:cSldViewPr showGuides="1">
      <p:cViewPr varScale="1">
        <p:scale>
          <a:sx n="89" d="100"/>
          <a:sy n="89" d="100"/>
        </p:scale>
        <p:origin x="900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4" Type="http://schemas.openxmlformats.org/officeDocument/2006/relationships/tableStyles" Target="tableStyles.xml"/><Relationship Id="rId53" Type="http://schemas.openxmlformats.org/officeDocument/2006/relationships/viewProps" Target="viewProps.xml"/><Relationship Id="rId52" Type="http://schemas.openxmlformats.org/officeDocument/2006/relationships/presProps" Target="presProps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3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notesMaster" Target="notesMasters/notesMaster1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98D304-DCAB-4741-9D92-9BB4C6321C13}" type="datetimeFigureOut">
              <a:rPr lang="es-CO" smtClean="0"/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642938"/>
            <a:ext cx="3086100" cy="1736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914400" y="2474913"/>
            <a:ext cx="7315200" cy="20256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180013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BB45BC-77F3-4F7F-9FF2-F21B85846632}" type="slidenum">
              <a:rPr lang="es-CO" smtClean="0"/>
            </a:fld>
            <a:endParaRPr 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BB45BC-77F3-4F7F-9FF2-F21B85846632}" type="slidenum">
              <a:rPr lang="es-CO" smtClean="0"/>
            </a:fld>
            <a:endParaRPr lang="es-CO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04E411-DB2A-48EE-9270-12CC7E1FAF68}" type="slidenum">
              <a:rPr lang="es-CO" smtClean="0"/>
            </a:fld>
            <a:endParaRPr lang="es-C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image" Target="../media/image8.png"/><Relationship Id="rId8" Type="http://schemas.openxmlformats.org/officeDocument/2006/relationships/image" Target="../media/image7.png"/><Relationship Id="rId7" Type="http://schemas.openxmlformats.org/officeDocument/2006/relationships/image" Target="../media/image6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3" Type="http://schemas.openxmlformats.org/officeDocument/2006/relationships/image" Target="../media/image32.png"/><Relationship Id="rId32" Type="http://schemas.openxmlformats.org/officeDocument/2006/relationships/image" Target="../media/image31.png"/><Relationship Id="rId31" Type="http://schemas.openxmlformats.org/officeDocument/2006/relationships/image" Target="../media/image30.png"/><Relationship Id="rId30" Type="http://schemas.openxmlformats.org/officeDocument/2006/relationships/image" Target="../media/image29.png"/><Relationship Id="rId3" Type="http://schemas.openxmlformats.org/officeDocument/2006/relationships/image" Target="../media/image2.png"/><Relationship Id="rId29" Type="http://schemas.openxmlformats.org/officeDocument/2006/relationships/image" Target="../media/image28.png"/><Relationship Id="rId28" Type="http://schemas.openxmlformats.org/officeDocument/2006/relationships/image" Target="../media/image27.png"/><Relationship Id="rId27" Type="http://schemas.openxmlformats.org/officeDocument/2006/relationships/image" Target="../media/image26.png"/><Relationship Id="rId26" Type="http://schemas.openxmlformats.org/officeDocument/2006/relationships/image" Target="../media/image25.png"/><Relationship Id="rId25" Type="http://schemas.openxmlformats.org/officeDocument/2006/relationships/image" Target="../media/image24.png"/><Relationship Id="rId24" Type="http://schemas.openxmlformats.org/officeDocument/2006/relationships/image" Target="../media/image23.png"/><Relationship Id="rId23" Type="http://schemas.openxmlformats.org/officeDocument/2006/relationships/image" Target="../media/image22.png"/><Relationship Id="rId22" Type="http://schemas.openxmlformats.org/officeDocument/2006/relationships/image" Target="../media/image21.png"/><Relationship Id="rId21" Type="http://schemas.openxmlformats.org/officeDocument/2006/relationships/image" Target="../media/image20.png"/><Relationship Id="rId20" Type="http://schemas.openxmlformats.org/officeDocument/2006/relationships/image" Target="../media/image19.png"/><Relationship Id="rId2" Type="http://schemas.openxmlformats.org/officeDocument/2006/relationships/image" Target="../media/image1.png"/><Relationship Id="rId19" Type="http://schemas.openxmlformats.org/officeDocument/2006/relationships/image" Target="../media/image18.png"/><Relationship Id="rId18" Type="http://schemas.openxmlformats.org/officeDocument/2006/relationships/image" Target="../media/image17.png"/><Relationship Id="rId17" Type="http://schemas.openxmlformats.org/officeDocument/2006/relationships/image" Target="../media/image16.png"/><Relationship Id="rId16" Type="http://schemas.openxmlformats.org/officeDocument/2006/relationships/image" Target="../media/image15.png"/><Relationship Id="rId15" Type="http://schemas.openxmlformats.org/officeDocument/2006/relationships/image" Target="../media/image14.png"/><Relationship Id="rId14" Type="http://schemas.openxmlformats.org/officeDocument/2006/relationships/image" Target="../media/image13.png"/><Relationship Id="rId13" Type="http://schemas.openxmlformats.org/officeDocument/2006/relationships/image" Target="../media/image12.png"/><Relationship Id="rId12" Type="http://schemas.openxmlformats.org/officeDocument/2006/relationships/image" Target="../media/image11.png"/><Relationship Id="rId11" Type="http://schemas.openxmlformats.org/officeDocument/2006/relationships/image" Target="../media/image10.png"/><Relationship Id="rId10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image" Target="../media/image40.png"/><Relationship Id="rId8" Type="http://schemas.openxmlformats.org/officeDocument/2006/relationships/image" Target="../media/image39.png"/><Relationship Id="rId7" Type="http://schemas.openxmlformats.org/officeDocument/2006/relationships/image" Target="../media/image38.png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33" Type="http://schemas.openxmlformats.org/officeDocument/2006/relationships/image" Target="../media/image64.png"/><Relationship Id="rId32" Type="http://schemas.openxmlformats.org/officeDocument/2006/relationships/image" Target="../media/image63.png"/><Relationship Id="rId31" Type="http://schemas.openxmlformats.org/officeDocument/2006/relationships/image" Target="../media/image62.png"/><Relationship Id="rId30" Type="http://schemas.openxmlformats.org/officeDocument/2006/relationships/image" Target="../media/image61.png"/><Relationship Id="rId3" Type="http://schemas.openxmlformats.org/officeDocument/2006/relationships/image" Target="../media/image34.png"/><Relationship Id="rId29" Type="http://schemas.openxmlformats.org/officeDocument/2006/relationships/image" Target="../media/image60.png"/><Relationship Id="rId28" Type="http://schemas.openxmlformats.org/officeDocument/2006/relationships/image" Target="../media/image59.png"/><Relationship Id="rId27" Type="http://schemas.openxmlformats.org/officeDocument/2006/relationships/image" Target="../media/image58.png"/><Relationship Id="rId26" Type="http://schemas.openxmlformats.org/officeDocument/2006/relationships/image" Target="../media/image57.png"/><Relationship Id="rId25" Type="http://schemas.openxmlformats.org/officeDocument/2006/relationships/image" Target="../media/image56.png"/><Relationship Id="rId24" Type="http://schemas.openxmlformats.org/officeDocument/2006/relationships/image" Target="../media/image55.png"/><Relationship Id="rId23" Type="http://schemas.openxmlformats.org/officeDocument/2006/relationships/image" Target="../media/image54.png"/><Relationship Id="rId22" Type="http://schemas.openxmlformats.org/officeDocument/2006/relationships/image" Target="../media/image53.png"/><Relationship Id="rId21" Type="http://schemas.openxmlformats.org/officeDocument/2006/relationships/image" Target="../media/image52.png"/><Relationship Id="rId20" Type="http://schemas.openxmlformats.org/officeDocument/2006/relationships/image" Target="../media/image51.png"/><Relationship Id="rId2" Type="http://schemas.openxmlformats.org/officeDocument/2006/relationships/image" Target="../media/image33.png"/><Relationship Id="rId19" Type="http://schemas.openxmlformats.org/officeDocument/2006/relationships/image" Target="../media/image50.png"/><Relationship Id="rId18" Type="http://schemas.openxmlformats.org/officeDocument/2006/relationships/image" Target="../media/image49.png"/><Relationship Id="rId17" Type="http://schemas.openxmlformats.org/officeDocument/2006/relationships/image" Target="../media/image48.png"/><Relationship Id="rId16" Type="http://schemas.openxmlformats.org/officeDocument/2006/relationships/image" Target="../media/image47.png"/><Relationship Id="rId15" Type="http://schemas.openxmlformats.org/officeDocument/2006/relationships/image" Target="../media/image46.png"/><Relationship Id="rId14" Type="http://schemas.openxmlformats.org/officeDocument/2006/relationships/image" Target="../media/image45.png"/><Relationship Id="rId13" Type="http://schemas.openxmlformats.org/officeDocument/2006/relationships/image" Target="../media/image44.png"/><Relationship Id="rId12" Type="http://schemas.openxmlformats.org/officeDocument/2006/relationships/image" Target="../media/image43.png"/><Relationship Id="rId11" Type="http://schemas.openxmlformats.org/officeDocument/2006/relationships/image" Target="../media/image42.png"/><Relationship Id="rId10" Type="http://schemas.openxmlformats.org/officeDocument/2006/relationships/image" Target="../media/image4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CD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32075" y="219583"/>
            <a:ext cx="162813" cy="213105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61058" y="4712208"/>
            <a:ext cx="161416" cy="213258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6580631" y="124968"/>
            <a:ext cx="210185" cy="274320"/>
          </a:xfrm>
          <a:custGeom>
            <a:avLst/>
            <a:gdLst/>
            <a:ahLst/>
            <a:cxnLst/>
            <a:rect l="l" t="t" r="r" b="b"/>
            <a:pathLst>
              <a:path w="210184" h="274320">
                <a:moveTo>
                  <a:pt x="105537" y="0"/>
                </a:moveTo>
                <a:lnTo>
                  <a:pt x="96426" y="8058"/>
                </a:lnTo>
                <a:lnTo>
                  <a:pt x="88566" y="30368"/>
                </a:lnTo>
                <a:lnTo>
                  <a:pt x="82587" y="64133"/>
                </a:lnTo>
                <a:lnTo>
                  <a:pt x="79121" y="106553"/>
                </a:lnTo>
                <a:lnTo>
                  <a:pt x="47738" y="110549"/>
                </a:lnTo>
                <a:lnTo>
                  <a:pt x="22653" y="117475"/>
                </a:lnTo>
                <a:lnTo>
                  <a:pt x="6022" y="126591"/>
                </a:lnTo>
                <a:lnTo>
                  <a:pt x="0" y="137160"/>
                </a:lnTo>
                <a:lnTo>
                  <a:pt x="6022" y="147657"/>
                </a:lnTo>
                <a:lnTo>
                  <a:pt x="22653" y="156559"/>
                </a:lnTo>
                <a:lnTo>
                  <a:pt x="47738" y="163413"/>
                </a:lnTo>
                <a:lnTo>
                  <a:pt x="79121" y="167767"/>
                </a:lnTo>
                <a:lnTo>
                  <a:pt x="82587" y="210186"/>
                </a:lnTo>
                <a:lnTo>
                  <a:pt x="88566" y="243951"/>
                </a:lnTo>
                <a:lnTo>
                  <a:pt x="96426" y="266261"/>
                </a:lnTo>
                <a:lnTo>
                  <a:pt x="105537" y="274320"/>
                </a:lnTo>
                <a:lnTo>
                  <a:pt x="114718" y="266261"/>
                </a:lnTo>
                <a:lnTo>
                  <a:pt x="122602" y="243951"/>
                </a:lnTo>
                <a:lnTo>
                  <a:pt x="128557" y="210186"/>
                </a:lnTo>
                <a:lnTo>
                  <a:pt x="131952" y="167767"/>
                </a:lnTo>
                <a:lnTo>
                  <a:pt x="163196" y="163413"/>
                </a:lnTo>
                <a:lnTo>
                  <a:pt x="187975" y="156559"/>
                </a:lnTo>
                <a:lnTo>
                  <a:pt x="204301" y="147657"/>
                </a:lnTo>
                <a:lnTo>
                  <a:pt x="210185" y="137160"/>
                </a:lnTo>
                <a:lnTo>
                  <a:pt x="204301" y="126591"/>
                </a:lnTo>
                <a:lnTo>
                  <a:pt x="187975" y="117475"/>
                </a:lnTo>
                <a:lnTo>
                  <a:pt x="163196" y="110549"/>
                </a:lnTo>
                <a:lnTo>
                  <a:pt x="131952" y="106553"/>
                </a:lnTo>
                <a:lnTo>
                  <a:pt x="128557" y="63704"/>
                </a:lnTo>
                <a:lnTo>
                  <a:pt x="122602" y="29987"/>
                </a:lnTo>
                <a:lnTo>
                  <a:pt x="114718" y="7915"/>
                </a:lnTo>
                <a:lnTo>
                  <a:pt x="105537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bg object 20"/>
          <p:cNvSpPr/>
          <p:nvPr/>
        </p:nvSpPr>
        <p:spPr>
          <a:xfrm>
            <a:off x="8709786" y="1194816"/>
            <a:ext cx="210185" cy="276225"/>
          </a:xfrm>
          <a:custGeom>
            <a:avLst/>
            <a:gdLst/>
            <a:ahLst/>
            <a:cxnLst/>
            <a:rect l="l" t="t" r="r" b="b"/>
            <a:pathLst>
              <a:path w="210184" h="276225">
                <a:moveTo>
                  <a:pt x="105410" y="0"/>
                </a:moveTo>
                <a:lnTo>
                  <a:pt x="95924" y="8104"/>
                </a:lnTo>
                <a:lnTo>
                  <a:pt x="88106" y="30543"/>
                </a:lnTo>
                <a:lnTo>
                  <a:pt x="82335" y="64508"/>
                </a:lnTo>
                <a:lnTo>
                  <a:pt x="78994" y="107187"/>
                </a:lnTo>
                <a:lnTo>
                  <a:pt x="47630" y="111132"/>
                </a:lnTo>
                <a:lnTo>
                  <a:pt x="22590" y="118078"/>
                </a:lnTo>
                <a:lnTo>
                  <a:pt x="6002" y="127261"/>
                </a:lnTo>
                <a:lnTo>
                  <a:pt x="0" y="137922"/>
                </a:lnTo>
                <a:lnTo>
                  <a:pt x="6002" y="148064"/>
                </a:lnTo>
                <a:lnTo>
                  <a:pt x="22590" y="157051"/>
                </a:lnTo>
                <a:lnTo>
                  <a:pt x="47630" y="164157"/>
                </a:lnTo>
                <a:lnTo>
                  <a:pt x="78994" y="168656"/>
                </a:lnTo>
                <a:lnTo>
                  <a:pt x="82460" y="211335"/>
                </a:lnTo>
                <a:lnTo>
                  <a:pt x="88439" y="245300"/>
                </a:lnTo>
                <a:lnTo>
                  <a:pt x="96299" y="267739"/>
                </a:lnTo>
                <a:lnTo>
                  <a:pt x="105410" y="275844"/>
                </a:lnTo>
                <a:lnTo>
                  <a:pt x="114593" y="267739"/>
                </a:lnTo>
                <a:lnTo>
                  <a:pt x="122491" y="245300"/>
                </a:lnTo>
                <a:lnTo>
                  <a:pt x="128484" y="211335"/>
                </a:lnTo>
                <a:lnTo>
                  <a:pt x="131953" y="168656"/>
                </a:lnTo>
                <a:lnTo>
                  <a:pt x="163196" y="164157"/>
                </a:lnTo>
                <a:lnTo>
                  <a:pt x="187975" y="157051"/>
                </a:lnTo>
                <a:lnTo>
                  <a:pt x="204301" y="148064"/>
                </a:lnTo>
                <a:lnTo>
                  <a:pt x="210185" y="137922"/>
                </a:lnTo>
                <a:lnTo>
                  <a:pt x="204301" y="127261"/>
                </a:lnTo>
                <a:lnTo>
                  <a:pt x="187975" y="118078"/>
                </a:lnTo>
                <a:lnTo>
                  <a:pt x="163196" y="111132"/>
                </a:lnTo>
                <a:lnTo>
                  <a:pt x="131953" y="107187"/>
                </a:lnTo>
                <a:lnTo>
                  <a:pt x="128484" y="64079"/>
                </a:lnTo>
                <a:lnTo>
                  <a:pt x="122491" y="30162"/>
                </a:lnTo>
                <a:lnTo>
                  <a:pt x="114593" y="7961"/>
                </a:lnTo>
                <a:lnTo>
                  <a:pt x="105410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bg object 21"/>
          <p:cNvSpPr/>
          <p:nvPr/>
        </p:nvSpPr>
        <p:spPr>
          <a:xfrm>
            <a:off x="1226908" y="1534667"/>
            <a:ext cx="210820" cy="274320"/>
          </a:xfrm>
          <a:custGeom>
            <a:avLst/>
            <a:gdLst/>
            <a:ahLst/>
            <a:cxnLst/>
            <a:rect l="l" t="t" r="r" b="b"/>
            <a:pathLst>
              <a:path w="210819" h="274319">
                <a:moveTo>
                  <a:pt x="104686" y="0"/>
                </a:moveTo>
                <a:lnTo>
                  <a:pt x="95557" y="8058"/>
                </a:lnTo>
                <a:lnTo>
                  <a:pt x="87668" y="30368"/>
                </a:lnTo>
                <a:lnTo>
                  <a:pt x="81683" y="64133"/>
                </a:lnTo>
                <a:lnTo>
                  <a:pt x="78270" y="106553"/>
                </a:lnTo>
                <a:lnTo>
                  <a:pt x="47025" y="110531"/>
                </a:lnTo>
                <a:lnTo>
                  <a:pt x="22232" y="117427"/>
                </a:lnTo>
                <a:lnTo>
                  <a:pt x="5891" y="126537"/>
                </a:lnTo>
                <a:lnTo>
                  <a:pt x="0" y="137160"/>
                </a:lnTo>
                <a:lnTo>
                  <a:pt x="5891" y="147585"/>
                </a:lnTo>
                <a:lnTo>
                  <a:pt x="22232" y="156464"/>
                </a:lnTo>
                <a:lnTo>
                  <a:pt x="47025" y="163341"/>
                </a:lnTo>
                <a:lnTo>
                  <a:pt x="78270" y="167767"/>
                </a:lnTo>
                <a:lnTo>
                  <a:pt x="81683" y="210615"/>
                </a:lnTo>
                <a:lnTo>
                  <a:pt x="87668" y="244332"/>
                </a:lnTo>
                <a:lnTo>
                  <a:pt x="95557" y="266404"/>
                </a:lnTo>
                <a:lnTo>
                  <a:pt x="104686" y="274320"/>
                </a:lnTo>
                <a:lnTo>
                  <a:pt x="114185" y="266261"/>
                </a:lnTo>
                <a:lnTo>
                  <a:pt x="122100" y="243951"/>
                </a:lnTo>
                <a:lnTo>
                  <a:pt x="128135" y="210186"/>
                </a:lnTo>
                <a:lnTo>
                  <a:pt x="131991" y="167767"/>
                </a:lnTo>
                <a:lnTo>
                  <a:pt x="163235" y="163341"/>
                </a:lnTo>
                <a:lnTo>
                  <a:pt x="188013" y="156464"/>
                </a:lnTo>
                <a:lnTo>
                  <a:pt x="204339" y="147585"/>
                </a:lnTo>
                <a:lnTo>
                  <a:pt x="210223" y="137160"/>
                </a:lnTo>
                <a:lnTo>
                  <a:pt x="204339" y="126537"/>
                </a:lnTo>
                <a:lnTo>
                  <a:pt x="188013" y="117427"/>
                </a:lnTo>
                <a:lnTo>
                  <a:pt x="163235" y="110531"/>
                </a:lnTo>
                <a:lnTo>
                  <a:pt x="131991" y="106553"/>
                </a:lnTo>
                <a:lnTo>
                  <a:pt x="128135" y="63704"/>
                </a:lnTo>
                <a:lnTo>
                  <a:pt x="122100" y="29987"/>
                </a:lnTo>
                <a:lnTo>
                  <a:pt x="114185" y="7915"/>
                </a:lnTo>
                <a:lnTo>
                  <a:pt x="104686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2" name="bg object 2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666988" y="3811523"/>
            <a:ext cx="163067" cy="213359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250935" y="4887569"/>
            <a:ext cx="111252" cy="143154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45363" y="467994"/>
            <a:ext cx="109728" cy="144652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147316" y="2162682"/>
            <a:ext cx="111125" cy="143129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039100" y="2505582"/>
            <a:ext cx="109600" cy="14312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71232" y="1338072"/>
            <a:ext cx="71769" cy="83692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688207" y="219456"/>
            <a:ext cx="70500" cy="85217"/>
          </a:xfrm>
          <a:prstGeom prst="rect">
            <a:avLst/>
          </a:prstGeom>
        </p:spPr>
      </p:pic>
      <p:sp>
        <p:nvSpPr>
          <p:cNvPr id="29" name="bg object 29"/>
          <p:cNvSpPr/>
          <p:nvPr/>
        </p:nvSpPr>
        <p:spPr>
          <a:xfrm>
            <a:off x="204215" y="1457071"/>
            <a:ext cx="34925" cy="39370"/>
          </a:xfrm>
          <a:custGeom>
            <a:avLst/>
            <a:gdLst/>
            <a:ahLst/>
            <a:cxnLst/>
            <a:rect l="l" t="t" r="r" b="b"/>
            <a:pathLst>
              <a:path w="34925" h="39369">
                <a:moveTo>
                  <a:pt x="19456" y="0"/>
                </a:moveTo>
                <a:lnTo>
                  <a:pt x="18478" y="0"/>
                </a:lnTo>
                <a:lnTo>
                  <a:pt x="11374" y="1468"/>
                </a:lnTo>
                <a:lnTo>
                  <a:pt x="5491" y="5556"/>
                </a:lnTo>
                <a:lnTo>
                  <a:pt x="1481" y="11787"/>
                </a:lnTo>
                <a:lnTo>
                  <a:pt x="0" y="19684"/>
                </a:lnTo>
                <a:lnTo>
                  <a:pt x="0" y="29337"/>
                </a:lnTo>
                <a:lnTo>
                  <a:pt x="6070" y="37083"/>
                </a:lnTo>
                <a:lnTo>
                  <a:pt x="13830" y="38988"/>
                </a:lnTo>
                <a:lnTo>
                  <a:pt x="15087" y="39242"/>
                </a:lnTo>
                <a:lnTo>
                  <a:pt x="16332" y="39369"/>
                </a:lnTo>
                <a:lnTo>
                  <a:pt x="17589" y="39369"/>
                </a:lnTo>
                <a:lnTo>
                  <a:pt x="29398" y="33633"/>
                </a:lnTo>
                <a:lnTo>
                  <a:pt x="34421" y="20812"/>
                </a:lnTo>
                <a:lnTo>
                  <a:pt x="32032" y="7491"/>
                </a:lnTo>
                <a:lnTo>
                  <a:pt x="21602" y="253"/>
                </a:lnTo>
                <a:lnTo>
                  <a:pt x="19456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bg object 30"/>
          <p:cNvSpPr/>
          <p:nvPr/>
        </p:nvSpPr>
        <p:spPr>
          <a:xfrm>
            <a:off x="112776" y="1751202"/>
            <a:ext cx="48260" cy="56515"/>
          </a:xfrm>
          <a:custGeom>
            <a:avLst/>
            <a:gdLst/>
            <a:ahLst/>
            <a:cxnLst/>
            <a:rect l="l" t="t" r="r" b="b"/>
            <a:pathLst>
              <a:path w="48260" h="56514">
                <a:moveTo>
                  <a:pt x="26593" y="0"/>
                </a:moveTo>
                <a:lnTo>
                  <a:pt x="24803" y="0"/>
                </a:lnTo>
                <a:lnTo>
                  <a:pt x="15282" y="2188"/>
                </a:lnTo>
                <a:lnTo>
                  <a:pt x="7383" y="8175"/>
                </a:lnTo>
                <a:lnTo>
                  <a:pt x="1993" y="17091"/>
                </a:lnTo>
                <a:lnTo>
                  <a:pt x="0" y="28067"/>
                </a:lnTo>
                <a:lnTo>
                  <a:pt x="1401" y="37373"/>
                </a:lnTo>
                <a:lnTo>
                  <a:pt x="23202" y="56134"/>
                </a:lnTo>
                <a:lnTo>
                  <a:pt x="24803" y="56134"/>
                </a:lnTo>
                <a:lnTo>
                  <a:pt x="40899" y="47980"/>
                </a:lnTo>
                <a:lnTo>
                  <a:pt x="47961" y="29765"/>
                </a:lnTo>
                <a:lnTo>
                  <a:pt x="44784" y="10860"/>
                </a:lnTo>
                <a:lnTo>
                  <a:pt x="30162" y="635"/>
                </a:lnTo>
                <a:lnTo>
                  <a:pt x="28371" y="126"/>
                </a:lnTo>
                <a:lnTo>
                  <a:pt x="26593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1" name="bg object 3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357949" y="1967610"/>
            <a:ext cx="71294" cy="85089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205375" y="4311497"/>
            <a:ext cx="71342" cy="85140"/>
          </a:xfrm>
          <a:prstGeom prst="rect">
            <a:avLst/>
          </a:prstGeom>
        </p:spPr>
      </p:pic>
      <p:sp>
        <p:nvSpPr>
          <p:cNvPr id="33" name="bg object 33"/>
          <p:cNvSpPr/>
          <p:nvPr/>
        </p:nvSpPr>
        <p:spPr>
          <a:xfrm>
            <a:off x="4200436" y="4561332"/>
            <a:ext cx="115570" cy="128270"/>
          </a:xfrm>
          <a:custGeom>
            <a:avLst/>
            <a:gdLst/>
            <a:ahLst/>
            <a:cxnLst/>
            <a:rect l="l" t="t" r="r" b="b"/>
            <a:pathLst>
              <a:path w="115570" h="128270">
                <a:moveTo>
                  <a:pt x="33235" y="20726"/>
                </a:moveTo>
                <a:lnTo>
                  <a:pt x="31800" y="12623"/>
                </a:lnTo>
                <a:lnTo>
                  <a:pt x="27978" y="6045"/>
                </a:lnTo>
                <a:lnTo>
                  <a:pt x="22466" y="1625"/>
                </a:lnTo>
                <a:lnTo>
                  <a:pt x="15963" y="0"/>
                </a:lnTo>
                <a:lnTo>
                  <a:pt x="15074" y="0"/>
                </a:lnTo>
                <a:lnTo>
                  <a:pt x="14185" y="101"/>
                </a:lnTo>
                <a:lnTo>
                  <a:pt x="13423" y="304"/>
                </a:lnTo>
                <a:lnTo>
                  <a:pt x="2730" y="7226"/>
                </a:lnTo>
                <a:lnTo>
                  <a:pt x="0" y="20650"/>
                </a:lnTo>
                <a:lnTo>
                  <a:pt x="4686" y="33743"/>
                </a:lnTo>
                <a:lnTo>
                  <a:pt x="16217" y="39624"/>
                </a:lnTo>
                <a:lnTo>
                  <a:pt x="17106" y="39624"/>
                </a:lnTo>
                <a:lnTo>
                  <a:pt x="33235" y="20726"/>
                </a:lnTo>
                <a:close/>
              </a:path>
              <a:path w="115570" h="128270">
                <a:moveTo>
                  <a:pt x="115404" y="100749"/>
                </a:moveTo>
                <a:lnTo>
                  <a:pt x="113423" y="89369"/>
                </a:lnTo>
                <a:lnTo>
                  <a:pt x="108051" y="80111"/>
                </a:lnTo>
                <a:lnTo>
                  <a:pt x="100126" y="73901"/>
                </a:lnTo>
                <a:lnTo>
                  <a:pt x="90512" y="71628"/>
                </a:lnTo>
                <a:lnTo>
                  <a:pt x="89115" y="71628"/>
                </a:lnTo>
                <a:lnTo>
                  <a:pt x="86321" y="72034"/>
                </a:lnTo>
                <a:lnTo>
                  <a:pt x="70967" y="82003"/>
                </a:lnTo>
                <a:lnTo>
                  <a:pt x="67157" y="101104"/>
                </a:lnTo>
                <a:lnTo>
                  <a:pt x="73939" y="119684"/>
                </a:lnTo>
                <a:lnTo>
                  <a:pt x="90385" y="128016"/>
                </a:lnTo>
                <a:lnTo>
                  <a:pt x="91782" y="128016"/>
                </a:lnTo>
                <a:lnTo>
                  <a:pt x="115404" y="100749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4" name="bg object 3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85888" y="4700015"/>
            <a:ext cx="70510" cy="85242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52132" y="4570476"/>
            <a:ext cx="70543" cy="85242"/>
          </a:xfrm>
          <a:prstGeom prst="rect">
            <a:avLst/>
          </a:prstGeom>
        </p:spPr>
      </p:pic>
      <p:sp>
        <p:nvSpPr>
          <p:cNvPr id="36" name="bg object 36"/>
          <p:cNvSpPr/>
          <p:nvPr/>
        </p:nvSpPr>
        <p:spPr>
          <a:xfrm>
            <a:off x="548640" y="4527905"/>
            <a:ext cx="33655" cy="40005"/>
          </a:xfrm>
          <a:custGeom>
            <a:avLst/>
            <a:gdLst/>
            <a:ahLst/>
            <a:cxnLst/>
            <a:rect l="l" t="t" r="r" b="b"/>
            <a:pathLst>
              <a:path w="33654" h="40004">
                <a:moveTo>
                  <a:pt x="18732" y="0"/>
                </a:moveTo>
                <a:lnTo>
                  <a:pt x="17792" y="0"/>
                </a:lnTo>
                <a:lnTo>
                  <a:pt x="10951" y="1464"/>
                </a:lnTo>
                <a:lnTo>
                  <a:pt x="5286" y="5543"/>
                </a:lnTo>
                <a:lnTo>
                  <a:pt x="1426" y="11765"/>
                </a:lnTo>
                <a:lnTo>
                  <a:pt x="0" y="19659"/>
                </a:lnTo>
                <a:lnTo>
                  <a:pt x="0" y="29387"/>
                </a:lnTo>
                <a:lnTo>
                  <a:pt x="5841" y="37109"/>
                </a:lnTo>
                <a:lnTo>
                  <a:pt x="14528" y="39319"/>
                </a:lnTo>
                <a:lnTo>
                  <a:pt x="15735" y="39420"/>
                </a:lnTo>
                <a:lnTo>
                  <a:pt x="16929" y="39420"/>
                </a:lnTo>
                <a:lnTo>
                  <a:pt x="28303" y="33689"/>
                </a:lnTo>
                <a:lnTo>
                  <a:pt x="33143" y="20877"/>
                </a:lnTo>
                <a:lnTo>
                  <a:pt x="30845" y="7557"/>
                </a:lnTo>
                <a:lnTo>
                  <a:pt x="20802" y="304"/>
                </a:lnTo>
                <a:lnTo>
                  <a:pt x="19773" y="101"/>
                </a:lnTo>
                <a:lnTo>
                  <a:pt x="18732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bg object 37"/>
          <p:cNvSpPr/>
          <p:nvPr/>
        </p:nvSpPr>
        <p:spPr>
          <a:xfrm>
            <a:off x="650836" y="4943957"/>
            <a:ext cx="34290" cy="41275"/>
          </a:xfrm>
          <a:custGeom>
            <a:avLst/>
            <a:gdLst/>
            <a:ahLst/>
            <a:cxnLst/>
            <a:rect l="l" t="t" r="r" b="b"/>
            <a:pathLst>
              <a:path w="34290" h="41275">
                <a:moveTo>
                  <a:pt x="18427" y="0"/>
                </a:moveTo>
                <a:lnTo>
                  <a:pt x="17119" y="0"/>
                </a:lnTo>
                <a:lnTo>
                  <a:pt x="10501" y="1602"/>
                </a:lnTo>
                <a:lnTo>
                  <a:pt x="5054" y="5984"/>
                </a:lnTo>
                <a:lnTo>
                  <a:pt x="1360" y="12505"/>
                </a:lnTo>
                <a:lnTo>
                  <a:pt x="0" y="20523"/>
                </a:lnTo>
                <a:lnTo>
                  <a:pt x="0" y="30581"/>
                </a:lnTo>
                <a:lnTo>
                  <a:pt x="5854" y="38557"/>
                </a:lnTo>
                <a:lnTo>
                  <a:pt x="15544" y="40843"/>
                </a:lnTo>
                <a:lnTo>
                  <a:pt x="16776" y="40944"/>
                </a:lnTo>
                <a:lnTo>
                  <a:pt x="17818" y="40944"/>
                </a:lnTo>
                <a:lnTo>
                  <a:pt x="29161" y="35021"/>
                </a:lnTo>
                <a:lnTo>
                  <a:pt x="34048" y="21780"/>
                </a:lnTo>
                <a:lnTo>
                  <a:pt x="31630" y="8015"/>
                </a:lnTo>
                <a:lnTo>
                  <a:pt x="21056" y="520"/>
                </a:lnTo>
                <a:lnTo>
                  <a:pt x="19748" y="101"/>
                </a:lnTo>
                <a:lnTo>
                  <a:pt x="18427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bg object 38"/>
          <p:cNvSpPr/>
          <p:nvPr/>
        </p:nvSpPr>
        <p:spPr>
          <a:xfrm>
            <a:off x="457200" y="4822037"/>
            <a:ext cx="46990" cy="56515"/>
          </a:xfrm>
          <a:custGeom>
            <a:avLst/>
            <a:gdLst/>
            <a:ahLst/>
            <a:cxnLst/>
            <a:rect l="l" t="t" r="r" b="b"/>
            <a:pathLst>
              <a:path w="46990" h="56514">
                <a:moveTo>
                  <a:pt x="25895" y="0"/>
                </a:moveTo>
                <a:lnTo>
                  <a:pt x="24155" y="0"/>
                </a:lnTo>
                <a:lnTo>
                  <a:pt x="14884" y="2197"/>
                </a:lnTo>
                <a:lnTo>
                  <a:pt x="7191" y="8204"/>
                </a:lnTo>
                <a:lnTo>
                  <a:pt x="1941" y="17145"/>
                </a:lnTo>
                <a:lnTo>
                  <a:pt x="0" y="28143"/>
                </a:lnTo>
                <a:lnTo>
                  <a:pt x="1364" y="37431"/>
                </a:lnTo>
                <a:lnTo>
                  <a:pt x="5245" y="45605"/>
                </a:lnTo>
                <a:lnTo>
                  <a:pt x="11326" y="51931"/>
                </a:lnTo>
                <a:lnTo>
                  <a:pt x="19291" y="55676"/>
                </a:lnTo>
                <a:lnTo>
                  <a:pt x="22593" y="56184"/>
                </a:lnTo>
                <a:lnTo>
                  <a:pt x="24155" y="56184"/>
                </a:lnTo>
                <a:lnTo>
                  <a:pt x="39826" y="48029"/>
                </a:lnTo>
                <a:lnTo>
                  <a:pt x="46699" y="29806"/>
                </a:lnTo>
                <a:lnTo>
                  <a:pt x="43602" y="10879"/>
                </a:lnTo>
                <a:lnTo>
                  <a:pt x="29362" y="609"/>
                </a:lnTo>
                <a:lnTo>
                  <a:pt x="27635" y="203"/>
                </a:lnTo>
                <a:lnTo>
                  <a:pt x="25895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9" name="bg object 39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7918831" y="832103"/>
            <a:ext cx="69183" cy="83693"/>
          </a:xfrm>
          <a:prstGeom prst="rect">
            <a:avLst/>
          </a:prstGeom>
        </p:spPr>
      </p:pic>
      <p:pic>
        <p:nvPicPr>
          <p:cNvPr id="40" name="bg object 40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8107806" y="56388"/>
            <a:ext cx="69230" cy="83692"/>
          </a:xfrm>
          <a:prstGeom prst="rect">
            <a:avLst/>
          </a:prstGeom>
        </p:spPr>
      </p:pic>
      <p:pic>
        <p:nvPicPr>
          <p:cNvPr id="41" name="bg object 41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8919971" y="1937130"/>
            <a:ext cx="111125" cy="144652"/>
          </a:xfrm>
          <a:prstGeom prst="rect">
            <a:avLst/>
          </a:prstGeom>
        </p:spPr>
      </p:pic>
      <p:pic>
        <p:nvPicPr>
          <p:cNvPr id="42" name="bg object 42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7146035" y="4633061"/>
            <a:ext cx="109600" cy="144678"/>
          </a:xfrm>
          <a:prstGeom prst="rect">
            <a:avLst/>
          </a:prstGeom>
        </p:spPr>
      </p:pic>
      <p:pic>
        <p:nvPicPr>
          <p:cNvPr id="43" name="bg object 43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406908" y="3377310"/>
            <a:ext cx="109639" cy="144652"/>
          </a:xfrm>
          <a:prstGeom prst="rect">
            <a:avLst/>
          </a:prstGeom>
        </p:spPr>
      </p:pic>
      <p:pic>
        <p:nvPicPr>
          <p:cNvPr id="44" name="bg object 44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86868" y="2418714"/>
            <a:ext cx="109639" cy="143129"/>
          </a:xfrm>
          <a:prstGeom prst="rect">
            <a:avLst/>
          </a:prstGeom>
        </p:spPr>
      </p:pic>
      <p:pic>
        <p:nvPicPr>
          <p:cNvPr id="45" name="bg object 45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771014" y="710183"/>
            <a:ext cx="70453" cy="83692"/>
          </a:xfrm>
          <a:prstGeom prst="rect">
            <a:avLst/>
          </a:prstGeom>
        </p:spPr>
      </p:pic>
      <p:pic>
        <p:nvPicPr>
          <p:cNvPr id="46" name="bg object 46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437258" y="580644"/>
            <a:ext cx="70500" cy="83692"/>
          </a:xfrm>
          <a:prstGeom prst="rect">
            <a:avLst/>
          </a:prstGeom>
        </p:spPr>
      </p:pic>
      <p:sp>
        <p:nvSpPr>
          <p:cNvPr id="47" name="bg object 47"/>
          <p:cNvSpPr/>
          <p:nvPr/>
        </p:nvSpPr>
        <p:spPr>
          <a:xfrm>
            <a:off x="1632204" y="536575"/>
            <a:ext cx="34925" cy="41275"/>
          </a:xfrm>
          <a:custGeom>
            <a:avLst/>
            <a:gdLst/>
            <a:ahLst/>
            <a:cxnLst/>
            <a:rect l="l" t="t" r="r" b="b"/>
            <a:pathLst>
              <a:path w="34925" h="41275">
                <a:moveTo>
                  <a:pt x="19431" y="0"/>
                </a:moveTo>
                <a:lnTo>
                  <a:pt x="18414" y="0"/>
                </a:lnTo>
                <a:lnTo>
                  <a:pt x="11358" y="1516"/>
                </a:lnTo>
                <a:lnTo>
                  <a:pt x="5492" y="5746"/>
                </a:lnTo>
                <a:lnTo>
                  <a:pt x="1484" y="12215"/>
                </a:lnTo>
                <a:lnTo>
                  <a:pt x="0" y="20447"/>
                </a:lnTo>
                <a:lnTo>
                  <a:pt x="0" y="30479"/>
                </a:lnTo>
                <a:lnTo>
                  <a:pt x="6095" y="38480"/>
                </a:lnTo>
                <a:lnTo>
                  <a:pt x="13843" y="40512"/>
                </a:lnTo>
                <a:lnTo>
                  <a:pt x="15112" y="40766"/>
                </a:lnTo>
                <a:lnTo>
                  <a:pt x="16382" y="40894"/>
                </a:lnTo>
                <a:lnTo>
                  <a:pt x="17525" y="40894"/>
                </a:lnTo>
                <a:lnTo>
                  <a:pt x="29376" y="34936"/>
                </a:lnTo>
                <a:lnTo>
                  <a:pt x="34416" y="21621"/>
                </a:lnTo>
                <a:lnTo>
                  <a:pt x="32027" y="7782"/>
                </a:lnTo>
                <a:lnTo>
                  <a:pt x="21589" y="253"/>
                </a:lnTo>
                <a:lnTo>
                  <a:pt x="19431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bg object 48"/>
          <p:cNvSpPr/>
          <p:nvPr/>
        </p:nvSpPr>
        <p:spPr>
          <a:xfrm>
            <a:off x="1734439" y="954150"/>
            <a:ext cx="34290" cy="41275"/>
          </a:xfrm>
          <a:custGeom>
            <a:avLst/>
            <a:gdLst/>
            <a:ahLst/>
            <a:cxnLst/>
            <a:rect l="l" t="t" r="r" b="b"/>
            <a:pathLst>
              <a:path w="34289" h="41275">
                <a:moveTo>
                  <a:pt x="18415" y="0"/>
                </a:moveTo>
                <a:lnTo>
                  <a:pt x="17144" y="0"/>
                </a:lnTo>
                <a:lnTo>
                  <a:pt x="10501" y="1605"/>
                </a:lnTo>
                <a:lnTo>
                  <a:pt x="5048" y="5984"/>
                </a:lnTo>
                <a:lnTo>
                  <a:pt x="1357" y="12483"/>
                </a:lnTo>
                <a:lnTo>
                  <a:pt x="0" y="20447"/>
                </a:lnTo>
                <a:lnTo>
                  <a:pt x="0" y="30607"/>
                </a:lnTo>
                <a:lnTo>
                  <a:pt x="5842" y="38481"/>
                </a:lnTo>
                <a:lnTo>
                  <a:pt x="15493" y="40766"/>
                </a:lnTo>
                <a:lnTo>
                  <a:pt x="16763" y="40894"/>
                </a:lnTo>
                <a:lnTo>
                  <a:pt x="17780" y="40894"/>
                </a:lnTo>
                <a:lnTo>
                  <a:pt x="29116" y="34976"/>
                </a:lnTo>
                <a:lnTo>
                  <a:pt x="33988" y="21748"/>
                </a:lnTo>
                <a:lnTo>
                  <a:pt x="31549" y="7997"/>
                </a:lnTo>
                <a:lnTo>
                  <a:pt x="20955" y="508"/>
                </a:lnTo>
                <a:lnTo>
                  <a:pt x="19685" y="126"/>
                </a:lnTo>
                <a:lnTo>
                  <a:pt x="18415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bg object 49"/>
          <p:cNvSpPr/>
          <p:nvPr/>
        </p:nvSpPr>
        <p:spPr>
          <a:xfrm>
            <a:off x="1542288" y="832230"/>
            <a:ext cx="46990" cy="56515"/>
          </a:xfrm>
          <a:custGeom>
            <a:avLst/>
            <a:gdLst/>
            <a:ahLst/>
            <a:cxnLst/>
            <a:rect l="l" t="t" r="r" b="b"/>
            <a:pathLst>
              <a:path w="46990" h="56515">
                <a:moveTo>
                  <a:pt x="25908" y="0"/>
                </a:moveTo>
                <a:lnTo>
                  <a:pt x="24130" y="0"/>
                </a:lnTo>
                <a:lnTo>
                  <a:pt x="14894" y="2188"/>
                </a:lnTo>
                <a:lnTo>
                  <a:pt x="7207" y="8175"/>
                </a:lnTo>
                <a:lnTo>
                  <a:pt x="1948" y="17091"/>
                </a:lnTo>
                <a:lnTo>
                  <a:pt x="0" y="28067"/>
                </a:lnTo>
                <a:lnTo>
                  <a:pt x="1373" y="37373"/>
                </a:lnTo>
                <a:lnTo>
                  <a:pt x="22606" y="56134"/>
                </a:lnTo>
                <a:lnTo>
                  <a:pt x="24130" y="56134"/>
                </a:lnTo>
                <a:lnTo>
                  <a:pt x="39820" y="47980"/>
                </a:lnTo>
                <a:lnTo>
                  <a:pt x="46688" y="29765"/>
                </a:lnTo>
                <a:lnTo>
                  <a:pt x="43578" y="10860"/>
                </a:lnTo>
                <a:lnTo>
                  <a:pt x="29337" y="635"/>
                </a:lnTo>
                <a:lnTo>
                  <a:pt x="27686" y="127"/>
                </a:lnTo>
                <a:lnTo>
                  <a:pt x="25908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50" name="bg object 50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6009259" y="501395"/>
            <a:ext cx="70453" cy="85216"/>
          </a:xfrm>
          <a:prstGeom prst="rect">
            <a:avLst/>
          </a:prstGeom>
        </p:spPr>
      </p:pic>
      <p:pic>
        <p:nvPicPr>
          <p:cNvPr id="51" name="bg object 5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437258" y="3040379"/>
            <a:ext cx="70500" cy="85217"/>
          </a:xfrm>
          <a:prstGeom prst="rect">
            <a:avLst/>
          </a:prstGeom>
        </p:spPr>
      </p:pic>
      <p:sp>
        <p:nvSpPr>
          <p:cNvPr id="52" name="bg object 52"/>
          <p:cNvSpPr/>
          <p:nvPr/>
        </p:nvSpPr>
        <p:spPr>
          <a:xfrm>
            <a:off x="5870447" y="329311"/>
            <a:ext cx="34925" cy="39370"/>
          </a:xfrm>
          <a:custGeom>
            <a:avLst/>
            <a:gdLst/>
            <a:ahLst/>
            <a:cxnLst/>
            <a:rect l="l" t="t" r="r" b="b"/>
            <a:pathLst>
              <a:path w="34925" h="39370">
                <a:moveTo>
                  <a:pt x="19430" y="0"/>
                </a:moveTo>
                <a:lnTo>
                  <a:pt x="18414" y="0"/>
                </a:lnTo>
                <a:lnTo>
                  <a:pt x="11358" y="1468"/>
                </a:lnTo>
                <a:lnTo>
                  <a:pt x="5492" y="5556"/>
                </a:lnTo>
                <a:lnTo>
                  <a:pt x="1484" y="11787"/>
                </a:lnTo>
                <a:lnTo>
                  <a:pt x="0" y="19685"/>
                </a:lnTo>
                <a:lnTo>
                  <a:pt x="0" y="29337"/>
                </a:lnTo>
                <a:lnTo>
                  <a:pt x="6096" y="37084"/>
                </a:lnTo>
                <a:lnTo>
                  <a:pt x="13842" y="38988"/>
                </a:lnTo>
                <a:lnTo>
                  <a:pt x="15112" y="39242"/>
                </a:lnTo>
                <a:lnTo>
                  <a:pt x="16382" y="39369"/>
                </a:lnTo>
                <a:lnTo>
                  <a:pt x="17525" y="39369"/>
                </a:lnTo>
                <a:lnTo>
                  <a:pt x="29376" y="33633"/>
                </a:lnTo>
                <a:lnTo>
                  <a:pt x="34417" y="20812"/>
                </a:lnTo>
                <a:lnTo>
                  <a:pt x="32027" y="7491"/>
                </a:lnTo>
                <a:lnTo>
                  <a:pt x="21589" y="253"/>
                </a:lnTo>
                <a:lnTo>
                  <a:pt x="19430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bg object 53"/>
          <p:cNvSpPr/>
          <p:nvPr/>
        </p:nvSpPr>
        <p:spPr>
          <a:xfrm>
            <a:off x="5542915" y="1429638"/>
            <a:ext cx="34290" cy="41275"/>
          </a:xfrm>
          <a:custGeom>
            <a:avLst/>
            <a:gdLst/>
            <a:ahLst/>
            <a:cxnLst/>
            <a:rect l="l" t="t" r="r" b="b"/>
            <a:pathLst>
              <a:path w="34289" h="41275">
                <a:moveTo>
                  <a:pt x="18414" y="0"/>
                </a:moveTo>
                <a:lnTo>
                  <a:pt x="17145" y="0"/>
                </a:lnTo>
                <a:lnTo>
                  <a:pt x="10501" y="1605"/>
                </a:lnTo>
                <a:lnTo>
                  <a:pt x="5048" y="5984"/>
                </a:lnTo>
                <a:lnTo>
                  <a:pt x="1357" y="12483"/>
                </a:lnTo>
                <a:lnTo>
                  <a:pt x="0" y="20447"/>
                </a:lnTo>
                <a:lnTo>
                  <a:pt x="0" y="30607"/>
                </a:lnTo>
                <a:lnTo>
                  <a:pt x="5842" y="38481"/>
                </a:lnTo>
                <a:lnTo>
                  <a:pt x="15494" y="40766"/>
                </a:lnTo>
                <a:lnTo>
                  <a:pt x="16763" y="40894"/>
                </a:lnTo>
                <a:lnTo>
                  <a:pt x="17780" y="40894"/>
                </a:lnTo>
                <a:lnTo>
                  <a:pt x="29116" y="34976"/>
                </a:lnTo>
                <a:lnTo>
                  <a:pt x="33988" y="21748"/>
                </a:lnTo>
                <a:lnTo>
                  <a:pt x="31549" y="7997"/>
                </a:lnTo>
                <a:lnTo>
                  <a:pt x="20955" y="508"/>
                </a:lnTo>
                <a:lnTo>
                  <a:pt x="19685" y="126"/>
                </a:lnTo>
                <a:lnTo>
                  <a:pt x="18414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bg object 54"/>
          <p:cNvSpPr/>
          <p:nvPr/>
        </p:nvSpPr>
        <p:spPr>
          <a:xfrm>
            <a:off x="5780532" y="623443"/>
            <a:ext cx="46990" cy="56515"/>
          </a:xfrm>
          <a:custGeom>
            <a:avLst/>
            <a:gdLst/>
            <a:ahLst/>
            <a:cxnLst/>
            <a:rect l="l" t="t" r="r" b="b"/>
            <a:pathLst>
              <a:path w="46989" h="56515">
                <a:moveTo>
                  <a:pt x="25907" y="0"/>
                </a:moveTo>
                <a:lnTo>
                  <a:pt x="24129" y="0"/>
                </a:lnTo>
                <a:lnTo>
                  <a:pt x="14894" y="2188"/>
                </a:lnTo>
                <a:lnTo>
                  <a:pt x="7207" y="8175"/>
                </a:lnTo>
                <a:lnTo>
                  <a:pt x="1948" y="17091"/>
                </a:lnTo>
                <a:lnTo>
                  <a:pt x="0" y="28067"/>
                </a:lnTo>
                <a:lnTo>
                  <a:pt x="1373" y="37373"/>
                </a:lnTo>
                <a:lnTo>
                  <a:pt x="22605" y="56134"/>
                </a:lnTo>
                <a:lnTo>
                  <a:pt x="24129" y="56134"/>
                </a:lnTo>
                <a:lnTo>
                  <a:pt x="39820" y="47980"/>
                </a:lnTo>
                <a:lnTo>
                  <a:pt x="46688" y="29765"/>
                </a:lnTo>
                <a:lnTo>
                  <a:pt x="43578" y="10860"/>
                </a:lnTo>
                <a:lnTo>
                  <a:pt x="29337" y="635"/>
                </a:lnTo>
                <a:lnTo>
                  <a:pt x="27685" y="127"/>
                </a:lnTo>
                <a:lnTo>
                  <a:pt x="25907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55" name="bg object 55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3398520" y="4745735"/>
            <a:ext cx="111251" cy="144779"/>
          </a:xfrm>
          <a:prstGeom prst="rect">
            <a:avLst/>
          </a:prstGeom>
        </p:spPr>
      </p:pic>
      <p:pic>
        <p:nvPicPr>
          <p:cNvPr id="56" name="bg object 56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3015995" y="1706879"/>
            <a:ext cx="111252" cy="144780"/>
          </a:xfrm>
          <a:prstGeom prst="rect">
            <a:avLst/>
          </a:prstGeom>
        </p:spPr>
      </p:pic>
      <p:pic>
        <p:nvPicPr>
          <p:cNvPr id="57" name="bg object 57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5850763" y="4824984"/>
            <a:ext cx="162940" cy="213257"/>
          </a:xfrm>
          <a:prstGeom prst="rect">
            <a:avLst/>
          </a:prstGeom>
        </p:spPr>
      </p:pic>
      <p:pic>
        <p:nvPicPr>
          <p:cNvPr id="58" name="bg object 58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1036319" y="3968496"/>
            <a:ext cx="111252" cy="144779"/>
          </a:xfrm>
          <a:prstGeom prst="rect">
            <a:avLst/>
          </a:prstGeom>
        </p:spPr>
      </p:pic>
      <p:sp>
        <p:nvSpPr>
          <p:cNvPr id="59" name="bg object 59"/>
          <p:cNvSpPr/>
          <p:nvPr/>
        </p:nvSpPr>
        <p:spPr>
          <a:xfrm>
            <a:off x="2006689" y="4356098"/>
            <a:ext cx="912494" cy="787400"/>
          </a:xfrm>
          <a:custGeom>
            <a:avLst/>
            <a:gdLst/>
            <a:ahLst/>
            <a:cxnLst/>
            <a:rect l="l" t="t" r="r" b="b"/>
            <a:pathLst>
              <a:path w="912494" h="787400">
                <a:moveTo>
                  <a:pt x="216953" y="294639"/>
                </a:moveTo>
                <a:lnTo>
                  <a:pt x="213524" y="295909"/>
                </a:lnTo>
                <a:lnTo>
                  <a:pt x="211746" y="295909"/>
                </a:lnTo>
                <a:lnTo>
                  <a:pt x="210730" y="297179"/>
                </a:lnTo>
                <a:lnTo>
                  <a:pt x="204888" y="297179"/>
                </a:lnTo>
                <a:lnTo>
                  <a:pt x="184080" y="306069"/>
                </a:lnTo>
                <a:lnTo>
                  <a:pt x="156533" y="314959"/>
                </a:lnTo>
                <a:lnTo>
                  <a:pt x="125700" y="323849"/>
                </a:lnTo>
                <a:lnTo>
                  <a:pt x="95033" y="328929"/>
                </a:lnTo>
                <a:lnTo>
                  <a:pt x="225970" y="328929"/>
                </a:lnTo>
                <a:lnTo>
                  <a:pt x="265204" y="363219"/>
                </a:lnTo>
                <a:lnTo>
                  <a:pt x="305058" y="394969"/>
                </a:lnTo>
                <a:lnTo>
                  <a:pt x="345344" y="427989"/>
                </a:lnTo>
                <a:lnTo>
                  <a:pt x="466933" y="523239"/>
                </a:lnTo>
                <a:lnTo>
                  <a:pt x="507084" y="556259"/>
                </a:lnTo>
                <a:lnTo>
                  <a:pt x="546735" y="589279"/>
                </a:lnTo>
                <a:lnTo>
                  <a:pt x="585698" y="622299"/>
                </a:lnTo>
                <a:lnTo>
                  <a:pt x="623788" y="657859"/>
                </a:lnTo>
                <a:lnTo>
                  <a:pt x="660818" y="694689"/>
                </a:lnTo>
                <a:lnTo>
                  <a:pt x="669581" y="732789"/>
                </a:lnTo>
                <a:lnTo>
                  <a:pt x="672237" y="787399"/>
                </a:lnTo>
                <a:lnTo>
                  <a:pt x="708389" y="787399"/>
                </a:lnTo>
                <a:lnTo>
                  <a:pt x="708316" y="768349"/>
                </a:lnTo>
                <a:lnTo>
                  <a:pt x="707443" y="735329"/>
                </a:lnTo>
                <a:lnTo>
                  <a:pt x="702855" y="703579"/>
                </a:lnTo>
                <a:lnTo>
                  <a:pt x="706030" y="697229"/>
                </a:lnTo>
                <a:lnTo>
                  <a:pt x="705649" y="688339"/>
                </a:lnTo>
                <a:lnTo>
                  <a:pt x="699680" y="683259"/>
                </a:lnTo>
                <a:lnTo>
                  <a:pt x="693959" y="676909"/>
                </a:lnTo>
                <a:lnTo>
                  <a:pt x="687917" y="670559"/>
                </a:lnTo>
                <a:lnTo>
                  <a:pt x="681660" y="664209"/>
                </a:lnTo>
                <a:lnTo>
                  <a:pt x="675296" y="657859"/>
                </a:lnTo>
                <a:lnTo>
                  <a:pt x="679136" y="651509"/>
                </a:lnTo>
                <a:lnTo>
                  <a:pt x="682392" y="643889"/>
                </a:lnTo>
                <a:lnTo>
                  <a:pt x="683419" y="641349"/>
                </a:lnTo>
                <a:lnTo>
                  <a:pt x="659548" y="641349"/>
                </a:lnTo>
                <a:lnTo>
                  <a:pt x="635164" y="615949"/>
                </a:lnTo>
                <a:lnTo>
                  <a:pt x="638339" y="608329"/>
                </a:lnTo>
                <a:lnTo>
                  <a:pt x="641387" y="601979"/>
                </a:lnTo>
                <a:lnTo>
                  <a:pt x="641535" y="600709"/>
                </a:lnTo>
                <a:lnTo>
                  <a:pt x="620559" y="600709"/>
                </a:lnTo>
                <a:lnTo>
                  <a:pt x="614251" y="595629"/>
                </a:lnTo>
                <a:lnTo>
                  <a:pt x="595159" y="576579"/>
                </a:lnTo>
                <a:lnTo>
                  <a:pt x="599604" y="571499"/>
                </a:lnTo>
                <a:lnTo>
                  <a:pt x="602779" y="565149"/>
                </a:lnTo>
                <a:lnTo>
                  <a:pt x="602571" y="561339"/>
                </a:lnTo>
                <a:lnTo>
                  <a:pt x="578268" y="561339"/>
                </a:lnTo>
                <a:lnTo>
                  <a:pt x="573520" y="556259"/>
                </a:lnTo>
                <a:lnTo>
                  <a:pt x="563641" y="548639"/>
                </a:lnTo>
                <a:lnTo>
                  <a:pt x="558964" y="543559"/>
                </a:lnTo>
                <a:lnTo>
                  <a:pt x="562532" y="535939"/>
                </a:lnTo>
                <a:lnTo>
                  <a:pt x="564552" y="528319"/>
                </a:lnTo>
                <a:lnTo>
                  <a:pt x="541946" y="528319"/>
                </a:lnTo>
                <a:lnTo>
                  <a:pt x="504438" y="496569"/>
                </a:lnTo>
                <a:lnTo>
                  <a:pt x="466119" y="464819"/>
                </a:lnTo>
                <a:lnTo>
                  <a:pt x="427003" y="434339"/>
                </a:lnTo>
                <a:lnTo>
                  <a:pt x="387101" y="405129"/>
                </a:lnTo>
                <a:lnTo>
                  <a:pt x="346426" y="375919"/>
                </a:lnTo>
                <a:lnTo>
                  <a:pt x="304988" y="349249"/>
                </a:lnTo>
                <a:lnTo>
                  <a:pt x="262800" y="322579"/>
                </a:lnTo>
                <a:lnTo>
                  <a:pt x="219874" y="297179"/>
                </a:lnTo>
                <a:lnTo>
                  <a:pt x="218731" y="295909"/>
                </a:lnTo>
                <a:lnTo>
                  <a:pt x="216953" y="294639"/>
                </a:lnTo>
                <a:close/>
              </a:path>
              <a:path w="912494" h="787400">
                <a:moveTo>
                  <a:pt x="837183" y="742949"/>
                </a:moveTo>
                <a:lnTo>
                  <a:pt x="805471" y="742949"/>
                </a:lnTo>
                <a:lnTo>
                  <a:pt x="800201" y="756919"/>
                </a:lnTo>
                <a:lnTo>
                  <a:pt x="795025" y="772159"/>
                </a:lnTo>
                <a:lnTo>
                  <a:pt x="789612" y="786129"/>
                </a:lnTo>
                <a:lnTo>
                  <a:pt x="788468" y="787399"/>
                </a:lnTo>
                <a:lnTo>
                  <a:pt x="825278" y="787399"/>
                </a:lnTo>
                <a:lnTo>
                  <a:pt x="827990" y="781049"/>
                </a:lnTo>
                <a:lnTo>
                  <a:pt x="837183" y="742949"/>
                </a:lnTo>
                <a:close/>
              </a:path>
              <a:path w="912494" h="787400">
                <a:moveTo>
                  <a:pt x="903365" y="612139"/>
                </a:moveTo>
                <a:lnTo>
                  <a:pt x="841539" y="612139"/>
                </a:lnTo>
                <a:lnTo>
                  <a:pt x="855079" y="613409"/>
                </a:lnTo>
                <a:lnTo>
                  <a:pt x="866415" y="617219"/>
                </a:lnTo>
                <a:lnTo>
                  <a:pt x="874490" y="626109"/>
                </a:lnTo>
                <a:lnTo>
                  <a:pt x="878242" y="640079"/>
                </a:lnTo>
                <a:lnTo>
                  <a:pt x="876948" y="654049"/>
                </a:lnTo>
                <a:lnTo>
                  <a:pt x="872178" y="665479"/>
                </a:lnTo>
                <a:lnTo>
                  <a:pt x="864312" y="676909"/>
                </a:lnTo>
                <a:lnTo>
                  <a:pt x="853731" y="685799"/>
                </a:lnTo>
                <a:lnTo>
                  <a:pt x="844218" y="690879"/>
                </a:lnTo>
                <a:lnTo>
                  <a:pt x="834395" y="697229"/>
                </a:lnTo>
                <a:lnTo>
                  <a:pt x="814107" y="704849"/>
                </a:lnTo>
                <a:lnTo>
                  <a:pt x="789564" y="709929"/>
                </a:lnTo>
                <a:lnTo>
                  <a:pt x="777495" y="713739"/>
                </a:lnTo>
                <a:lnTo>
                  <a:pt x="765974" y="717549"/>
                </a:lnTo>
                <a:lnTo>
                  <a:pt x="759888" y="723899"/>
                </a:lnTo>
                <a:lnTo>
                  <a:pt x="759386" y="732789"/>
                </a:lnTo>
                <a:lnTo>
                  <a:pt x="763385" y="740409"/>
                </a:lnTo>
                <a:lnTo>
                  <a:pt x="770800" y="744219"/>
                </a:lnTo>
                <a:lnTo>
                  <a:pt x="776642" y="745489"/>
                </a:lnTo>
                <a:lnTo>
                  <a:pt x="793914" y="745489"/>
                </a:lnTo>
                <a:lnTo>
                  <a:pt x="805471" y="742949"/>
                </a:lnTo>
                <a:lnTo>
                  <a:pt x="837183" y="742949"/>
                </a:lnTo>
                <a:lnTo>
                  <a:pt x="839634" y="732789"/>
                </a:lnTo>
                <a:lnTo>
                  <a:pt x="843063" y="731519"/>
                </a:lnTo>
                <a:lnTo>
                  <a:pt x="855374" y="725169"/>
                </a:lnTo>
                <a:lnTo>
                  <a:pt x="886878" y="702309"/>
                </a:lnTo>
                <a:lnTo>
                  <a:pt x="908309" y="669289"/>
                </a:lnTo>
                <a:lnTo>
                  <a:pt x="912239" y="648969"/>
                </a:lnTo>
                <a:lnTo>
                  <a:pt x="911262" y="628649"/>
                </a:lnTo>
                <a:lnTo>
                  <a:pt x="903365" y="612139"/>
                </a:lnTo>
                <a:close/>
              </a:path>
              <a:path w="912494" h="787400">
                <a:moveTo>
                  <a:pt x="683170" y="619759"/>
                </a:moveTo>
                <a:lnTo>
                  <a:pt x="676820" y="619759"/>
                </a:lnTo>
                <a:lnTo>
                  <a:pt x="674915" y="621029"/>
                </a:lnTo>
                <a:lnTo>
                  <a:pt x="673645" y="623569"/>
                </a:lnTo>
                <a:lnTo>
                  <a:pt x="668184" y="629919"/>
                </a:lnTo>
                <a:lnTo>
                  <a:pt x="663739" y="633729"/>
                </a:lnTo>
                <a:lnTo>
                  <a:pt x="659548" y="641349"/>
                </a:lnTo>
                <a:lnTo>
                  <a:pt x="683419" y="641349"/>
                </a:lnTo>
                <a:lnTo>
                  <a:pt x="684958" y="637539"/>
                </a:lnTo>
                <a:lnTo>
                  <a:pt x="686726" y="629919"/>
                </a:lnTo>
                <a:lnTo>
                  <a:pt x="688123" y="624839"/>
                </a:lnTo>
                <a:lnTo>
                  <a:pt x="683170" y="619759"/>
                </a:lnTo>
                <a:close/>
              </a:path>
              <a:path w="912494" h="787400">
                <a:moveTo>
                  <a:pt x="308973" y="39369"/>
                </a:moveTo>
                <a:lnTo>
                  <a:pt x="248576" y="39369"/>
                </a:lnTo>
                <a:lnTo>
                  <a:pt x="274394" y="53339"/>
                </a:lnTo>
                <a:lnTo>
                  <a:pt x="288147" y="92709"/>
                </a:lnTo>
                <a:lnTo>
                  <a:pt x="293501" y="144779"/>
                </a:lnTo>
                <a:lnTo>
                  <a:pt x="293912" y="180339"/>
                </a:lnTo>
                <a:lnTo>
                  <a:pt x="294034" y="205739"/>
                </a:lnTo>
                <a:lnTo>
                  <a:pt x="293661" y="240029"/>
                </a:lnTo>
                <a:lnTo>
                  <a:pt x="289216" y="246379"/>
                </a:lnTo>
                <a:lnTo>
                  <a:pt x="287533" y="253999"/>
                </a:lnTo>
                <a:lnTo>
                  <a:pt x="325897" y="300989"/>
                </a:lnTo>
                <a:lnTo>
                  <a:pt x="360832" y="332739"/>
                </a:lnTo>
                <a:lnTo>
                  <a:pt x="397051" y="363219"/>
                </a:lnTo>
                <a:lnTo>
                  <a:pt x="434155" y="393699"/>
                </a:lnTo>
                <a:lnTo>
                  <a:pt x="546772" y="481329"/>
                </a:lnTo>
                <a:lnTo>
                  <a:pt x="660755" y="565149"/>
                </a:lnTo>
                <a:lnTo>
                  <a:pt x="699915" y="590549"/>
                </a:lnTo>
                <a:lnTo>
                  <a:pt x="740212" y="614679"/>
                </a:lnTo>
                <a:lnTo>
                  <a:pt x="781976" y="636269"/>
                </a:lnTo>
                <a:lnTo>
                  <a:pt x="783119" y="637539"/>
                </a:lnTo>
                <a:lnTo>
                  <a:pt x="784262" y="637539"/>
                </a:lnTo>
                <a:lnTo>
                  <a:pt x="792390" y="636269"/>
                </a:lnTo>
                <a:lnTo>
                  <a:pt x="798105" y="628649"/>
                </a:lnTo>
                <a:lnTo>
                  <a:pt x="792898" y="623569"/>
                </a:lnTo>
                <a:lnTo>
                  <a:pt x="804177" y="619759"/>
                </a:lnTo>
                <a:lnTo>
                  <a:pt x="841539" y="612139"/>
                </a:lnTo>
                <a:lnTo>
                  <a:pt x="903365" y="612139"/>
                </a:lnTo>
                <a:lnTo>
                  <a:pt x="901543" y="608329"/>
                </a:lnTo>
                <a:lnTo>
                  <a:pt x="771435" y="608329"/>
                </a:lnTo>
                <a:lnTo>
                  <a:pt x="688885" y="547369"/>
                </a:lnTo>
                <a:lnTo>
                  <a:pt x="607267" y="483869"/>
                </a:lnTo>
                <a:lnTo>
                  <a:pt x="567124" y="452119"/>
                </a:lnTo>
                <a:lnTo>
                  <a:pt x="527595" y="417829"/>
                </a:lnTo>
                <a:lnTo>
                  <a:pt x="486719" y="383539"/>
                </a:lnTo>
                <a:lnTo>
                  <a:pt x="446014" y="346709"/>
                </a:lnTo>
                <a:lnTo>
                  <a:pt x="404919" y="311149"/>
                </a:lnTo>
                <a:lnTo>
                  <a:pt x="362873" y="276859"/>
                </a:lnTo>
                <a:lnTo>
                  <a:pt x="319315" y="245109"/>
                </a:lnTo>
                <a:lnTo>
                  <a:pt x="329072" y="209549"/>
                </a:lnTo>
                <a:lnTo>
                  <a:pt x="333327" y="165099"/>
                </a:lnTo>
                <a:lnTo>
                  <a:pt x="331465" y="118109"/>
                </a:lnTo>
                <a:lnTo>
                  <a:pt x="322867" y="73659"/>
                </a:lnTo>
                <a:lnTo>
                  <a:pt x="308973" y="39369"/>
                </a:lnTo>
                <a:close/>
              </a:path>
              <a:path w="912494" h="787400">
                <a:moveTo>
                  <a:pt x="835570" y="580389"/>
                </a:moveTo>
                <a:lnTo>
                  <a:pt x="817405" y="581659"/>
                </a:lnTo>
                <a:lnTo>
                  <a:pt x="800074" y="588009"/>
                </a:lnTo>
                <a:lnTo>
                  <a:pt x="784457" y="596899"/>
                </a:lnTo>
                <a:lnTo>
                  <a:pt x="771435" y="608329"/>
                </a:lnTo>
                <a:lnTo>
                  <a:pt x="901543" y="608329"/>
                </a:lnTo>
                <a:lnTo>
                  <a:pt x="900328" y="605789"/>
                </a:lnTo>
                <a:lnTo>
                  <a:pt x="882560" y="590549"/>
                </a:lnTo>
                <a:lnTo>
                  <a:pt x="860220" y="581659"/>
                </a:lnTo>
                <a:lnTo>
                  <a:pt x="835570" y="580389"/>
                </a:lnTo>
                <a:close/>
              </a:path>
              <a:path w="912494" h="787400">
                <a:moveTo>
                  <a:pt x="639736" y="586739"/>
                </a:moveTo>
                <a:lnTo>
                  <a:pt x="633386" y="586739"/>
                </a:lnTo>
                <a:lnTo>
                  <a:pt x="630973" y="588009"/>
                </a:lnTo>
                <a:lnTo>
                  <a:pt x="629322" y="590549"/>
                </a:lnTo>
                <a:lnTo>
                  <a:pt x="627163" y="594359"/>
                </a:lnTo>
                <a:lnTo>
                  <a:pt x="620559" y="600709"/>
                </a:lnTo>
                <a:lnTo>
                  <a:pt x="641535" y="600709"/>
                </a:lnTo>
                <a:lnTo>
                  <a:pt x="642276" y="594359"/>
                </a:lnTo>
                <a:lnTo>
                  <a:pt x="643546" y="589279"/>
                </a:lnTo>
                <a:lnTo>
                  <a:pt x="639736" y="586739"/>
                </a:lnTo>
                <a:close/>
              </a:path>
              <a:path w="912494" h="787400">
                <a:moveTo>
                  <a:pt x="596429" y="547369"/>
                </a:moveTo>
                <a:lnTo>
                  <a:pt x="586904" y="547369"/>
                </a:lnTo>
                <a:lnTo>
                  <a:pt x="582713" y="549909"/>
                </a:lnTo>
                <a:lnTo>
                  <a:pt x="581443" y="554989"/>
                </a:lnTo>
                <a:lnTo>
                  <a:pt x="579411" y="560069"/>
                </a:lnTo>
                <a:lnTo>
                  <a:pt x="578268" y="561339"/>
                </a:lnTo>
                <a:lnTo>
                  <a:pt x="602571" y="561339"/>
                </a:lnTo>
                <a:lnTo>
                  <a:pt x="602017" y="551179"/>
                </a:lnTo>
                <a:lnTo>
                  <a:pt x="596429" y="547369"/>
                </a:lnTo>
                <a:close/>
              </a:path>
              <a:path w="912494" h="787400">
                <a:moveTo>
                  <a:pt x="558075" y="513079"/>
                </a:moveTo>
                <a:lnTo>
                  <a:pt x="551217" y="513079"/>
                </a:lnTo>
                <a:lnTo>
                  <a:pt x="548550" y="514349"/>
                </a:lnTo>
                <a:lnTo>
                  <a:pt x="547280" y="518159"/>
                </a:lnTo>
                <a:lnTo>
                  <a:pt x="546391" y="521969"/>
                </a:lnTo>
                <a:lnTo>
                  <a:pt x="544105" y="524509"/>
                </a:lnTo>
                <a:lnTo>
                  <a:pt x="541946" y="528319"/>
                </a:lnTo>
                <a:lnTo>
                  <a:pt x="564552" y="528319"/>
                </a:lnTo>
                <a:lnTo>
                  <a:pt x="564001" y="520699"/>
                </a:lnTo>
                <a:lnTo>
                  <a:pt x="559853" y="514349"/>
                </a:lnTo>
                <a:lnTo>
                  <a:pt x="558075" y="513079"/>
                </a:lnTo>
                <a:close/>
              </a:path>
              <a:path w="912494" h="787400">
                <a:moveTo>
                  <a:pt x="250481" y="0"/>
                </a:moveTo>
                <a:lnTo>
                  <a:pt x="245528" y="0"/>
                </a:lnTo>
                <a:lnTo>
                  <a:pt x="209405" y="12699"/>
                </a:lnTo>
                <a:lnTo>
                  <a:pt x="172019" y="68579"/>
                </a:lnTo>
                <a:lnTo>
                  <a:pt x="158964" y="123189"/>
                </a:lnTo>
                <a:lnTo>
                  <a:pt x="149516" y="176529"/>
                </a:lnTo>
                <a:lnTo>
                  <a:pt x="105717" y="186689"/>
                </a:lnTo>
                <a:lnTo>
                  <a:pt x="63918" y="203199"/>
                </a:lnTo>
                <a:lnTo>
                  <a:pt x="11610" y="245109"/>
                </a:lnTo>
                <a:lnTo>
                  <a:pt x="0" y="274319"/>
                </a:lnTo>
                <a:lnTo>
                  <a:pt x="2831" y="308609"/>
                </a:lnTo>
                <a:lnTo>
                  <a:pt x="19444" y="337819"/>
                </a:lnTo>
                <a:lnTo>
                  <a:pt x="45154" y="358139"/>
                </a:lnTo>
                <a:lnTo>
                  <a:pt x="77198" y="368299"/>
                </a:lnTo>
                <a:lnTo>
                  <a:pt x="112813" y="369569"/>
                </a:lnTo>
                <a:lnTo>
                  <a:pt x="143142" y="365759"/>
                </a:lnTo>
                <a:lnTo>
                  <a:pt x="172471" y="358139"/>
                </a:lnTo>
                <a:lnTo>
                  <a:pt x="199181" y="347979"/>
                </a:lnTo>
                <a:lnTo>
                  <a:pt x="221652" y="334009"/>
                </a:lnTo>
                <a:lnTo>
                  <a:pt x="223938" y="332739"/>
                </a:lnTo>
                <a:lnTo>
                  <a:pt x="224954" y="331469"/>
                </a:lnTo>
                <a:lnTo>
                  <a:pt x="225970" y="328929"/>
                </a:lnTo>
                <a:lnTo>
                  <a:pt x="95033" y="328929"/>
                </a:lnTo>
                <a:lnTo>
                  <a:pt x="76142" y="327659"/>
                </a:lnTo>
                <a:lnTo>
                  <a:pt x="60013" y="322579"/>
                </a:lnTo>
                <a:lnTo>
                  <a:pt x="47742" y="311149"/>
                </a:lnTo>
                <a:lnTo>
                  <a:pt x="40423" y="294639"/>
                </a:lnTo>
                <a:lnTo>
                  <a:pt x="44203" y="265429"/>
                </a:lnTo>
                <a:lnTo>
                  <a:pt x="63902" y="243839"/>
                </a:lnTo>
                <a:lnTo>
                  <a:pt x="91483" y="228599"/>
                </a:lnTo>
                <a:lnTo>
                  <a:pt x="118909" y="215899"/>
                </a:lnTo>
                <a:lnTo>
                  <a:pt x="123961" y="213359"/>
                </a:lnTo>
                <a:lnTo>
                  <a:pt x="130276" y="210819"/>
                </a:lnTo>
                <a:lnTo>
                  <a:pt x="137447" y="208279"/>
                </a:lnTo>
                <a:lnTo>
                  <a:pt x="145071" y="204469"/>
                </a:lnTo>
                <a:lnTo>
                  <a:pt x="188169" y="204469"/>
                </a:lnTo>
                <a:lnTo>
                  <a:pt x="190257" y="180339"/>
                </a:lnTo>
                <a:lnTo>
                  <a:pt x="192696" y="157479"/>
                </a:lnTo>
                <a:lnTo>
                  <a:pt x="204142" y="90169"/>
                </a:lnTo>
                <a:lnTo>
                  <a:pt x="241591" y="40639"/>
                </a:lnTo>
                <a:lnTo>
                  <a:pt x="244004" y="39369"/>
                </a:lnTo>
                <a:lnTo>
                  <a:pt x="308973" y="39369"/>
                </a:lnTo>
                <a:lnTo>
                  <a:pt x="306915" y="34289"/>
                </a:lnTo>
                <a:lnTo>
                  <a:pt x="282992" y="8889"/>
                </a:lnTo>
                <a:lnTo>
                  <a:pt x="250481" y="0"/>
                </a:lnTo>
                <a:close/>
              </a:path>
              <a:path w="912494" h="787400">
                <a:moveTo>
                  <a:pt x="188169" y="204469"/>
                </a:moveTo>
                <a:lnTo>
                  <a:pt x="145071" y="204469"/>
                </a:lnTo>
                <a:lnTo>
                  <a:pt x="145071" y="205739"/>
                </a:lnTo>
                <a:lnTo>
                  <a:pt x="142996" y="217169"/>
                </a:lnTo>
                <a:lnTo>
                  <a:pt x="155993" y="257809"/>
                </a:lnTo>
                <a:lnTo>
                  <a:pt x="165899" y="256539"/>
                </a:lnTo>
                <a:lnTo>
                  <a:pt x="169963" y="255269"/>
                </a:lnTo>
                <a:lnTo>
                  <a:pt x="172630" y="251459"/>
                </a:lnTo>
                <a:lnTo>
                  <a:pt x="182999" y="231139"/>
                </a:lnTo>
                <a:lnTo>
                  <a:pt x="187950" y="207009"/>
                </a:lnTo>
                <a:lnTo>
                  <a:pt x="188169" y="204469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bg object 60"/>
          <p:cNvSpPr/>
          <p:nvPr/>
        </p:nvSpPr>
        <p:spPr>
          <a:xfrm>
            <a:off x="8675320" y="0"/>
            <a:ext cx="469265" cy="750570"/>
          </a:xfrm>
          <a:custGeom>
            <a:avLst/>
            <a:gdLst/>
            <a:ahLst/>
            <a:cxnLst/>
            <a:rect l="l" t="t" r="r" b="b"/>
            <a:pathLst>
              <a:path w="469265" h="750570">
                <a:moveTo>
                  <a:pt x="91347" y="488569"/>
                </a:moveTo>
                <a:lnTo>
                  <a:pt x="32534" y="502852"/>
                </a:lnTo>
                <a:lnTo>
                  <a:pt x="2697" y="538801"/>
                </a:lnTo>
                <a:lnTo>
                  <a:pt x="0" y="564007"/>
                </a:lnTo>
                <a:lnTo>
                  <a:pt x="5902" y="583523"/>
                </a:lnTo>
                <a:lnTo>
                  <a:pt x="30337" y="615205"/>
                </a:lnTo>
                <a:lnTo>
                  <a:pt x="72090" y="634206"/>
                </a:lnTo>
                <a:lnTo>
                  <a:pt x="102158" y="637921"/>
                </a:lnTo>
                <a:lnTo>
                  <a:pt x="129486" y="680219"/>
                </a:lnTo>
                <a:lnTo>
                  <a:pt x="164769" y="720471"/>
                </a:lnTo>
                <a:lnTo>
                  <a:pt x="205099" y="747577"/>
                </a:lnTo>
                <a:lnTo>
                  <a:pt x="247573" y="750442"/>
                </a:lnTo>
                <a:lnTo>
                  <a:pt x="253286" y="748393"/>
                </a:lnTo>
                <a:lnTo>
                  <a:pt x="284934" y="719310"/>
                </a:lnTo>
                <a:lnTo>
                  <a:pt x="285374" y="717296"/>
                </a:lnTo>
                <a:lnTo>
                  <a:pt x="231317" y="717296"/>
                </a:lnTo>
                <a:lnTo>
                  <a:pt x="216432" y="714722"/>
                </a:lnTo>
                <a:lnTo>
                  <a:pt x="167102" y="671460"/>
                </a:lnTo>
                <a:lnTo>
                  <a:pt x="147782" y="648462"/>
                </a:lnTo>
                <a:lnTo>
                  <a:pt x="138099" y="636777"/>
                </a:lnTo>
                <a:lnTo>
                  <a:pt x="176744" y="619849"/>
                </a:lnTo>
                <a:lnTo>
                  <a:pt x="177897" y="611108"/>
                </a:lnTo>
                <a:lnTo>
                  <a:pt x="174558" y="603315"/>
                </a:lnTo>
                <a:lnTo>
                  <a:pt x="106226" y="603315"/>
                </a:lnTo>
                <a:lnTo>
                  <a:pt x="95268" y="602535"/>
                </a:lnTo>
                <a:lnTo>
                  <a:pt x="49405" y="586247"/>
                </a:lnTo>
                <a:lnTo>
                  <a:pt x="33981" y="549604"/>
                </a:lnTo>
                <a:lnTo>
                  <a:pt x="38705" y="538797"/>
                </a:lnTo>
                <a:lnTo>
                  <a:pt x="85489" y="521144"/>
                </a:lnTo>
                <a:lnTo>
                  <a:pt x="109905" y="519557"/>
                </a:lnTo>
                <a:lnTo>
                  <a:pt x="132907" y="519557"/>
                </a:lnTo>
                <a:lnTo>
                  <a:pt x="152872" y="498094"/>
                </a:lnTo>
                <a:lnTo>
                  <a:pt x="125145" y="498094"/>
                </a:lnTo>
                <a:lnTo>
                  <a:pt x="108978" y="491545"/>
                </a:lnTo>
                <a:lnTo>
                  <a:pt x="91347" y="488569"/>
                </a:lnTo>
                <a:close/>
              </a:path>
              <a:path w="469265" h="750570">
                <a:moveTo>
                  <a:pt x="218363" y="477774"/>
                </a:moveTo>
                <a:lnTo>
                  <a:pt x="212267" y="479551"/>
                </a:lnTo>
                <a:lnTo>
                  <a:pt x="209092" y="485648"/>
                </a:lnTo>
                <a:lnTo>
                  <a:pt x="212140" y="489838"/>
                </a:lnTo>
                <a:lnTo>
                  <a:pt x="216384" y="496538"/>
                </a:lnTo>
                <a:lnTo>
                  <a:pt x="221236" y="502570"/>
                </a:lnTo>
                <a:lnTo>
                  <a:pt x="226588" y="507984"/>
                </a:lnTo>
                <a:lnTo>
                  <a:pt x="232333" y="512825"/>
                </a:lnTo>
                <a:lnTo>
                  <a:pt x="228320" y="520543"/>
                </a:lnTo>
                <a:lnTo>
                  <a:pt x="224522" y="528558"/>
                </a:lnTo>
                <a:lnTo>
                  <a:pt x="221010" y="536739"/>
                </a:lnTo>
                <a:lnTo>
                  <a:pt x="217855" y="544957"/>
                </a:lnTo>
                <a:lnTo>
                  <a:pt x="214045" y="552196"/>
                </a:lnTo>
                <a:lnTo>
                  <a:pt x="216331" y="559942"/>
                </a:lnTo>
                <a:lnTo>
                  <a:pt x="221665" y="565530"/>
                </a:lnTo>
                <a:lnTo>
                  <a:pt x="227765" y="596433"/>
                </a:lnTo>
                <a:lnTo>
                  <a:pt x="237889" y="627586"/>
                </a:lnTo>
                <a:lnTo>
                  <a:pt x="248061" y="656667"/>
                </a:lnTo>
                <a:lnTo>
                  <a:pt x="254304" y="681354"/>
                </a:lnTo>
                <a:lnTo>
                  <a:pt x="237413" y="716026"/>
                </a:lnTo>
                <a:lnTo>
                  <a:pt x="231317" y="717296"/>
                </a:lnTo>
                <a:lnTo>
                  <a:pt x="285374" y="717296"/>
                </a:lnTo>
                <a:lnTo>
                  <a:pt x="289895" y="696579"/>
                </a:lnTo>
                <a:lnTo>
                  <a:pt x="288236" y="672205"/>
                </a:lnTo>
                <a:lnTo>
                  <a:pt x="283006" y="648462"/>
                </a:lnTo>
                <a:lnTo>
                  <a:pt x="277799" y="631698"/>
                </a:lnTo>
                <a:lnTo>
                  <a:pt x="272534" y="615205"/>
                </a:lnTo>
                <a:lnTo>
                  <a:pt x="267504" y="598795"/>
                </a:lnTo>
                <a:lnTo>
                  <a:pt x="258564" y="552323"/>
                </a:lnTo>
                <a:lnTo>
                  <a:pt x="258241" y="542416"/>
                </a:lnTo>
                <a:lnTo>
                  <a:pt x="281017" y="495762"/>
                </a:lnTo>
                <a:lnTo>
                  <a:pt x="283079" y="491871"/>
                </a:lnTo>
                <a:lnTo>
                  <a:pt x="241731" y="491871"/>
                </a:lnTo>
                <a:lnTo>
                  <a:pt x="235254" y="486537"/>
                </a:lnTo>
                <a:lnTo>
                  <a:pt x="229793" y="484504"/>
                </a:lnTo>
                <a:lnTo>
                  <a:pt x="222300" y="479551"/>
                </a:lnTo>
                <a:lnTo>
                  <a:pt x="220395" y="478027"/>
                </a:lnTo>
                <a:lnTo>
                  <a:pt x="218363" y="477774"/>
                </a:lnTo>
                <a:close/>
              </a:path>
              <a:path w="469265" h="750570">
                <a:moveTo>
                  <a:pt x="166547" y="599186"/>
                </a:moveTo>
                <a:lnTo>
                  <a:pt x="154450" y="599410"/>
                </a:lnTo>
                <a:lnTo>
                  <a:pt x="141972" y="600217"/>
                </a:lnTo>
                <a:lnTo>
                  <a:pt x="129399" y="601525"/>
                </a:lnTo>
                <a:lnTo>
                  <a:pt x="117017" y="603250"/>
                </a:lnTo>
                <a:lnTo>
                  <a:pt x="106226" y="603315"/>
                </a:lnTo>
                <a:lnTo>
                  <a:pt x="174558" y="603315"/>
                </a:lnTo>
                <a:lnTo>
                  <a:pt x="166547" y="599186"/>
                </a:lnTo>
                <a:close/>
              </a:path>
              <a:path w="469265" h="750570">
                <a:moveTo>
                  <a:pt x="132907" y="519557"/>
                </a:moveTo>
                <a:lnTo>
                  <a:pt x="109905" y="519557"/>
                </a:lnTo>
                <a:lnTo>
                  <a:pt x="106603" y="525779"/>
                </a:lnTo>
                <a:lnTo>
                  <a:pt x="114985" y="532129"/>
                </a:lnTo>
                <a:lnTo>
                  <a:pt x="121589" y="530098"/>
                </a:lnTo>
                <a:lnTo>
                  <a:pt x="122732" y="529716"/>
                </a:lnTo>
                <a:lnTo>
                  <a:pt x="123748" y="529209"/>
                </a:lnTo>
                <a:lnTo>
                  <a:pt x="124637" y="528447"/>
                </a:lnTo>
                <a:lnTo>
                  <a:pt x="132907" y="519557"/>
                </a:lnTo>
                <a:close/>
              </a:path>
              <a:path w="469265" h="750570">
                <a:moveTo>
                  <a:pt x="461751" y="0"/>
                </a:moveTo>
                <a:lnTo>
                  <a:pt x="427013" y="0"/>
                </a:lnTo>
                <a:lnTo>
                  <a:pt x="430199" y="4572"/>
                </a:lnTo>
                <a:lnTo>
                  <a:pt x="399890" y="49374"/>
                </a:lnTo>
                <a:lnTo>
                  <a:pt x="371771" y="95896"/>
                </a:lnTo>
                <a:lnTo>
                  <a:pt x="344949" y="143295"/>
                </a:lnTo>
                <a:lnTo>
                  <a:pt x="318536" y="190731"/>
                </a:lnTo>
                <a:lnTo>
                  <a:pt x="291642" y="237362"/>
                </a:lnTo>
                <a:lnTo>
                  <a:pt x="265541" y="282164"/>
                </a:lnTo>
                <a:lnTo>
                  <a:pt x="238542" y="326239"/>
                </a:lnTo>
                <a:lnTo>
                  <a:pt x="210822" y="369728"/>
                </a:lnTo>
                <a:lnTo>
                  <a:pt x="182563" y="412773"/>
                </a:lnTo>
                <a:lnTo>
                  <a:pt x="153944" y="455514"/>
                </a:lnTo>
                <a:lnTo>
                  <a:pt x="125145" y="498094"/>
                </a:lnTo>
                <a:lnTo>
                  <a:pt x="152872" y="498094"/>
                </a:lnTo>
                <a:lnTo>
                  <a:pt x="186754" y="457811"/>
                </a:lnTo>
                <a:lnTo>
                  <a:pt x="215077" y="420401"/>
                </a:lnTo>
                <a:lnTo>
                  <a:pt x="242182" y="381954"/>
                </a:lnTo>
                <a:lnTo>
                  <a:pt x="268526" y="342738"/>
                </a:lnTo>
                <a:lnTo>
                  <a:pt x="294563" y="303022"/>
                </a:lnTo>
                <a:lnTo>
                  <a:pt x="346027" y="223517"/>
                </a:lnTo>
                <a:lnTo>
                  <a:pt x="371725" y="182916"/>
                </a:lnTo>
                <a:lnTo>
                  <a:pt x="396531" y="142289"/>
                </a:lnTo>
                <a:lnTo>
                  <a:pt x="420385" y="101073"/>
                </a:lnTo>
                <a:lnTo>
                  <a:pt x="442753" y="59479"/>
                </a:lnTo>
                <a:lnTo>
                  <a:pt x="463219" y="17525"/>
                </a:lnTo>
                <a:lnTo>
                  <a:pt x="464808" y="9959"/>
                </a:lnTo>
                <a:lnTo>
                  <a:pt x="463362" y="2524"/>
                </a:lnTo>
                <a:lnTo>
                  <a:pt x="461751" y="0"/>
                </a:lnTo>
                <a:close/>
              </a:path>
              <a:path w="469265" h="750570">
                <a:moveTo>
                  <a:pt x="248081" y="431673"/>
                </a:moveTo>
                <a:lnTo>
                  <a:pt x="245795" y="432308"/>
                </a:lnTo>
                <a:lnTo>
                  <a:pt x="241985" y="433450"/>
                </a:lnTo>
                <a:lnTo>
                  <a:pt x="239445" y="437641"/>
                </a:lnTo>
                <a:lnTo>
                  <a:pt x="242366" y="442087"/>
                </a:lnTo>
                <a:lnTo>
                  <a:pt x="245414" y="448310"/>
                </a:lnTo>
                <a:lnTo>
                  <a:pt x="250748" y="454025"/>
                </a:lnTo>
                <a:lnTo>
                  <a:pt x="256082" y="459613"/>
                </a:lnTo>
                <a:lnTo>
                  <a:pt x="241731" y="491871"/>
                </a:lnTo>
                <a:lnTo>
                  <a:pt x="283079" y="491871"/>
                </a:lnTo>
                <a:lnTo>
                  <a:pt x="305253" y="450036"/>
                </a:lnTo>
                <a:lnTo>
                  <a:pt x="310254" y="441198"/>
                </a:lnTo>
                <a:lnTo>
                  <a:pt x="265099" y="441198"/>
                </a:lnTo>
                <a:lnTo>
                  <a:pt x="256463" y="436625"/>
                </a:lnTo>
                <a:lnTo>
                  <a:pt x="252557" y="433450"/>
                </a:lnTo>
                <a:lnTo>
                  <a:pt x="250748" y="431926"/>
                </a:lnTo>
                <a:lnTo>
                  <a:pt x="248081" y="431673"/>
                </a:lnTo>
                <a:close/>
              </a:path>
              <a:path w="469265" h="750570">
                <a:moveTo>
                  <a:pt x="279069" y="379602"/>
                </a:moveTo>
                <a:lnTo>
                  <a:pt x="275005" y="380873"/>
                </a:lnTo>
                <a:lnTo>
                  <a:pt x="269798" y="382397"/>
                </a:lnTo>
                <a:lnTo>
                  <a:pt x="265734" y="387603"/>
                </a:lnTo>
                <a:lnTo>
                  <a:pt x="267766" y="394462"/>
                </a:lnTo>
                <a:lnTo>
                  <a:pt x="269798" y="401065"/>
                </a:lnTo>
                <a:lnTo>
                  <a:pt x="275132" y="406780"/>
                </a:lnTo>
                <a:lnTo>
                  <a:pt x="280974" y="409828"/>
                </a:lnTo>
                <a:lnTo>
                  <a:pt x="276939" y="417605"/>
                </a:lnTo>
                <a:lnTo>
                  <a:pt x="269061" y="433492"/>
                </a:lnTo>
                <a:lnTo>
                  <a:pt x="265099" y="441198"/>
                </a:lnTo>
                <a:lnTo>
                  <a:pt x="310254" y="441198"/>
                </a:lnTo>
                <a:lnTo>
                  <a:pt x="330691" y="405074"/>
                </a:lnTo>
                <a:lnTo>
                  <a:pt x="339871" y="389636"/>
                </a:lnTo>
                <a:lnTo>
                  <a:pt x="291769" y="389636"/>
                </a:lnTo>
                <a:lnTo>
                  <a:pt x="290372" y="388874"/>
                </a:lnTo>
                <a:lnTo>
                  <a:pt x="288594" y="386969"/>
                </a:lnTo>
                <a:lnTo>
                  <a:pt x="286689" y="385190"/>
                </a:lnTo>
                <a:lnTo>
                  <a:pt x="283768" y="380746"/>
                </a:lnTo>
                <a:lnTo>
                  <a:pt x="279069" y="379602"/>
                </a:lnTo>
                <a:close/>
              </a:path>
              <a:path w="469265" h="750570">
                <a:moveTo>
                  <a:pt x="300913" y="334645"/>
                </a:moveTo>
                <a:lnTo>
                  <a:pt x="298119" y="335534"/>
                </a:lnTo>
                <a:lnTo>
                  <a:pt x="296341" y="336041"/>
                </a:lnTo>
                <a:lnTo>
                  <a:pt x="294690" y="337312"/>
                </a:lnTo>
                <a:lnTo>
                  <a:pt x="293547" y="339598"/>
                </a:lnTo>
                <a:lnTo>
                  <a:pt x="291640" y="346555"/>
                </a:lnTo>
                <a:lnTo>
                  <a:pt x="293626" y="353726"/>
                </a:lnTo>
                <a:lnTo>
                  <a:pt x="298208" y="360564"/>
                </a:lnTo>
                <a:lnTo>
                  <a:pt x="304088" y="366522"/>
                </a:lnTo>
                <a:lnTo>
                  <a:pt x="301056" y="372026"/>
                </a:lnTo>
                <a:lnTo>
                  <a:pt x="297833" y="377697"/>
                </a:lnTo>
                <a:lnTo>
                  <a:pt x="294658" y="383559"/>
                </a:lnTo>
                <a:lnTo>
                  <a:pt x="291769" y="389636"/>
                </a:lnTo>
                <a:lnTo>
                  <a:pt x="339871" y="389636"/>
                </a:lnTo>
                <a:lnTo>
                  <a:pt x="357160" y="360564"/>
                </a:lnTo>
                <a:lnTo>
                  <a:pt x="365929" y="346328"/>
                </a:lnTo>
                <a:lnTo>
                  <a:pt x="314883" y="346328"/>
                </a:lnTo>
                <a:lnTo>
                  <a:pt x="311708" y="343788"/>
                </a:lnTo>
                <a:lnTo>
                  <a:pt x="308787" y="342138"/>
                </a:lnTo>
                <a:lnTo>
                  <a:pt x="306374" y="338074"/>
                </a:lnTo>
                <a:lnTo>
                  <a:pt x="304215" y="335788"/>
                </a:lnTo>
                <a:lnTo>
                  <a:pt x="300913" y="334645"/>
                </a:lnTo>
                <a:close/>
              </a:path>
              <a:path w="469265" h="750570">
                <a:moveTo>
                  <a:pt x="468680" y="110747"/>
                </a:moveTo>
                <a:lnTo>
                  <a:pt x="419689" y="177815"/>
                </a:lnTo>
                <a:lnTo>
                  <a:pt x="391861" y="218917"/>
                </a:lnTo>
                <a:lnTo>
                  <a:pt x="365107" y="260709"/>
                </a:lnTo>
                <a:lnTo>
                  <a:pt x="339443" y="303181"/>
                </a:lnTo>
                <a:lnTo>
                  <a:pt x="314883" y="346328"/>
                </a:lnTo>
                <a:lnTo>
                  <a:pt x="365929" y="346328"/>
                </a:lnTo>
                <a:lnTo>
                  <a:pt x="384137" y="316769"/>
                </a:lnTo>
                <a:lnTo>
                  <a:pt x="411628" y="273094"/>
                </a:lnTo>
                <a:lnTo>
                  <a:pt x="466850" y="185867"/>
                </a:lnTo>
                <a:lnTo>
                  <a:pt x="468559" y="183110"/>
                </a:lnTo>
                <a:lnTo>
                  <a:pt x="468680" y="110747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bg object 61"/>
          <p:cNvSpPr/>
          <p:nvPr/>
        </p:nvSpPr>
        <p:spPr>
          <a:xfrm>
            <a:off x="3503041" y="1904"/>
            <a:ext cx="1179195" cy="1270000"/>
          </a:xfrm>
          <a:custGeom>
            <a:avLst/>
            <a:gdLst/>
            <a:ahLst/>
            <a:cxnLst/>
            <a:rect l="l" t="t" r="r" b="b"/>
            <a:pathLst>
              <a:path w="1179195" h="1270000">
                <a:moveTo>
                  <a:pt x="807999" y="211391"/>
                </a:moveTo>
                <a:lnTo>
                  <a:pt x="805827" y="202107"/>
                </a:lnTo>
                <a:lnTo>
                  <a:pt x="799871" y="194995"/>
                </a:lnTo>
                <a:lnTo>
                  <a:pt x="791337" y="191262"/>
                </a:lnTo>
                <a:lnTo>
                  <a:pt x="787146" y="190627"/>
                </a:lnTo>
                <a:lnTo>
                  <a:pt x="782701" y="191262"/>
                </a:lnTo>
                <a:lnTo>
                  <a:pt x="748068" y="210096"/>
                </a:lnTo>
                <a:lnTo>
                  <a:pt x="717829" y="226047"/>
                </a:lnTo>
                <a:lnTo>
                  <a:pt x="657987" y="260223"/>
                </a:lnTo>
                <a:lnTo>
                  <a:pt x="633603" y="285559"/>
                </a:lnTo>
                <a:lnTo>
                  <a:pt x="638175" y="294513"/>
                </a:lnTo>
                <a:lnTo>
                  <a:pt x="640080" y="295402"/>
                </a:lnTo>
                <a:lnTo>
                  <a:pt x="642112" y="296164"/>
                </a:lnTo>
                <a:lnTo>
                  <a:pt x="644271" y="296418"/>
                </a:lnTo>
                <a:lnTo>
                  <a:pt x="657237" y="295605"/>
                </a:lnTo>
                <a:lnTo>
                  <a:pt x="670687" y="290614"/>
                </a:lnTo>
                <a:lnTo>
                  <a:pt x="694817" y="278130"/>
                </a:lnTo>
                <a:lnTo>
                  <a:pt x="707123" y="272986"/>
                </a:lnTo>
                <a:lnTo>
                  <a:pt x="719480" y="267512"/>
                </a:lnTo>
                <a:lnTo>
                  <a:pt x="744347" y="256032"/>
                </a:lnTo>
                <a:lnTo>
                  <a:pt x="729653" y="289826"/>
                </a:lnTo>
                <a:lnTo>
                  <a:pt x="716419" y="324332"/>
                </a:lnTo>
                <a:lnTo>
                  <a:pt x="704811" y="359549"/>
                </a:lnTo>
                <a:lnTo>
                  <a:pt x="695071" y="395478"/>
                </a:lnTo>
                <a:lnTo>
                  <a:pt x="683348" y="391807"/>
                </a:lnTo>
                <a:lnTo>
                  <a:pt x="671601" y="388340"/>
                </a:lnTo>
                <a:lnTo>
                  <a:pt x="659815" y="385305"/>
                </a:lnTo>
                <a:lnTo>
                  <a:pt x="647954" y="382905"/>
                </a:lnTo>
                <a:lnTo>
                  <a:pt x="647192" y="382651"/>
                </a:lnTo>
                <a:lnTo>
                  <a:pt x="646811" y="382651"/>
                </a:lnTo>
                <a:lnTo>
                  <a:pt x="639368" y="383984"/>
                </a:lnTo>
                <a:lnTo>
                  <a:pt x="634187" y="389318"/>
                </a:lnTo>
                <a:lnTo>
                  <a:pt x="632637" y="396760"/>
                </a:lnTo>
                <a:lnTo>
                  <a:pt x="636143" y="404368"/>
                </a:lnTo>
                <a:lnTo>
                  <a:pt x="690410" y="438988"/>
                </a:lnTo>
                <a:lnTo>
                  <a:pt x="753237" y="463042"/>
                </a:lnTo>
                <a:lnTo>
                  <a:pt x="755904" y="463550"/>
                </a:lnTo>
                <a:lnTo>
                  <a:pt x="771055" y="459714"/>
                </a:lnTo>
                <a:lnTo>
                  <a:pt x="778522" y="446443"/>
                </a:lnTo>
                <a:lnTo>
                  <a:pt x="776668" y="430555"/>
                </a:lnTo>
                <a:lnTo>
                  <a:pt x="763905" y="418846"/>
                </a:lnTo>
                <a:lnTo>
                  <a:pt x="735203" y="408051"/>
                </a:lnTo>
                <a:lnTo>
                  <a:pt x="740257" y="395478"/>
                </a:lnTo>
                <a:lnTo>
                  <a:pt x="753706" y="362089"/>
                </a:lnTo>
                <a:lnTo>
                  <a:pt x="769708" y="314794"/>
                </a:lnTo>
                <a:lnTo>
                  <a:pt x="785952" y="267512"/>
                </a:lnTo>
                <a:lnTo>
                  <a:pt x="790765" y="256032"/>
                </a:lnTo>
                <a:lnTo>
                  <a:pt x="805180" y="221615"/>
                </a:lnTo>
                <a:lnTo>
                  <a:pt x="807999" y="211391"/>
                </a:lnTo>
                <a:close/>
              </a:path>
              <a:path w="1179195" h="1270000">
                <a:moveTo>
                  <a:pt x="877531" y="0"/>
                </a:moveTo>
                <a:lnTo>
                  <a:pt x="815860" y="0"/>
                </a:lnTo>
                <a:lnTo>
                  <a:pt x="828802" y="12700"/>
                </a:lnTo>
                <a:lnTo>
                  <a:pt x="831977" y="25400"/>
                </a:lnTo>
                <a:lnTo>
                  <a:pt x="854202" y="25400"/>
                </a:lnTo>
                <a:lnTo>
                  <a:pt x="859282" y="12700"/>
                </a:lnTo>
                <a:lnTo>
                  <a:pt x="869543" y="12700"/>
                </a:lnTo>
                <a:lnTo>
                  <a:pt x="877531" y="0"/>
                </a:lnTo>
                <a:close/>
              </a:path>
              <a:path w="1179195" h="1270000">
                <a:moveTo>
                  <a:pt x="1018870" y="296303"/>
                </a:moveTo>
                <a:lnTo>
                  <a:pt x="1014222" y="257594"/>
                </a:lnTo>
                <a:lnTo>
                  <a:pt x="1001674" y="218935"/>
                </a:lnTo>
                <a:lnTo>
                  <a:pt x="980694" y="180936"/>
                </a:lnTo>
                <a:lnTo>
                  <a:pt x="973429" y="172021"/>
                </a:lnTo>
                <a:lnTo>
                  <a:pt x="973429" y="295859"/>
                </a:lnTo>
                <a:lnTo>
                  <a:pt x="969810" y="345287"/>
                </a:lnTo>
                <a:lnTo>
                  <a:pt x="952373" y="392938"/>
                </a:lnTo>
                <a:lnTo>
                  <a:pt x="926896" y="431393"/>
                </a:lnTo>
                <a:lnTo>
                  <a:pt x="893216" y="462394"/>
                </a:lnTo>
                <a:lnTo>
                  <a:pt x="853503" y="486321"/>
                </a:lnTo>
                <a:lnTo>
                  <a:pt x="809929" y="503542"/>
                </a:lnTo>
                <a:lnTo>
                  <a:pt x="764692" y="514413"/>
                </a:lnTo>
                <a:lnTo>
                  <a:pt x="719963" y="519303"/>
                </a:lnTo>
                <a:lnTo>
                  <a:pt x="706551" y="519696"/>
                </a:lnTo>
                <a:lnTo>
                  <a:pt x="693394" y="519341"/>
                </a:lnTo>
                <a:lnTo>
                  <a:pt x="625297" y="504901"/>
                </a:lnTo>
                <a:lnTo>
                  <a:pt x="587311" y="485787"/>
                </a:lnTo>
                <a:lnTo>
                  <a:pt x="554240" y="460070"/>
                </a:lnTo>
                <a:lnTo>
                  <a:pt x="526618" y="428752"/>
                </a:lnTo>
                <a:lnTo>
                  <a:pt x="504939" y="392811"/>
                </a:lnTo>
                <a:lnTo>
                  <a:pt x="489686" y="353212"/>
                </a:lnTo>
                <a:lnTo>
                  <a:pt x="481342" y="310934"/>
                </a:lnTo>
                <a:lnTo>
                  <a:pt x="480377" y="266966"/>
                </a:lnTo>
                <a:lnTo>
                  <a:pt x="487299" y="222250"/>
                </a:lnTo>
                <a:lnTo>
                  <a:pt x="527075" y="156667"/>
                </a:lnTo>
                <a:lnTo>
                  <a:pt x="562165" y="126301"/>
                </a:lnTo>
                <a:lnTo>
                  <a:pt x="601014" y="105016"/>
                </a:lnTo>
                <a:lnTo>
                  <a:pt x="645452" y="92544"/>
                </a:lnTo>
                <a:lnTo>
                  <a:pt x="697357" y="88646"/>
                </a:lnTo>
                <a:lnTo>
                  <a:pt x="709904" y="89001"/>
                </a:lnTo>
                <a:lnTo>
                  <a:pt x="790181" y="103276"/>
                </a:lnTo>
                <a:lnTo>
                  <a:pt x="831494" y="118986"/>
                </a:lnTo>
                <a:lnTo>
                  <a:pt x="870673" y="140017"/>
                </a:lnTo>
                <a:lnTo>
                  <a:pt x="907161" y="166116"/>
                </a:lnTo>
                <a:lnTo>
                  <a:pt x="941527" y="203352"/>
                </a:lnTo>
                <a:lnTo>
                  <a:pt x="963815" y="247573"/>
                </a:lnTo>
                <a:lnTo>
                  <a:pt x="973429" y="295859"/>
                </a:lnTo>
                <a:lnTo>
                  <a:pt x="973429" y="172021"/>
                </a:lnTo>
                <a:lnTo>
                  <a:pt x="950722" y="144145"/>
                </a:lnTo>
                <a:lnTo>
                  <a:pt x="909027" y="109524"/>
                </a:lnTo>
                <a:lnTo>
                  <a:pt x="874534" y="88646"/>
                </a:lnTo>
                <a:lnTo>
                  <a:pt x="863104" y="81724"/>
                </a:lnTo>
                <a:lnTo>
                  <a:pt x="813676" y="61175"/>
                </a:lnTo>
                <a:lnTo>
                  <a:pt x="761492" y="48260"/>
                </a:lnTo>
                <a:lnTo>
                  <a:pt x="715518" y="43561"/>
                </a:lnTo>
                <a:lnTo>
                  <a:pt x="708177" y="41084"/>
                </a:lnTo>
                <a:lnTo>
                  <a:pt x="700862" y="38976"/>
                </a:lnTo>
                <a:lnTo>
                  <a:pt x="693559" y="37223"/>
                </a:lnTo>
                <a:lnTo>
                  <a:pt x="686308" y="35814"/>
                </a:lnTo>
                <a:lnTo>
                  <a:pt x="643229" y="34391"/>
                </a:lnTo>
                <a:lnTo>
                  <a:pt x="601776" y="43802"/>
                </a:lnTo>
                <a:lnTo>
                  <a:pt x="562927" y="62649"/>
                </a:lnTo>
                <a:lnTo>
                  <a:pt x="527621" y="89560"/>
                </a:lnTo>
                <a:lnTo>
                  <a:pt x="496836" y="123164"/>
                </a:lnTo>
                <a:lnTo>
                  <a:pt x="471551" y="162052"/>
                </a:lnTo>
                <a:lnTo>
                  <a:pt x="469392" y="167640"/>
                </a:lnTo>
                <a:lnTo>
                  <a:pt x="466090" y="174117"/>
                </a:lnTo>
                <a:lnTo>
                  <a:pt x="462788" y="179324"/>
                </a:lnTo>
                <a:lnTo>
                  <a:pt x="462153" y="182753"/>
                </a:lnTo>
                <a:lnTo>
                  <a:pt x="458050" y="192849"/>
                </a:lnTo>
                <a:lnTo>
                  <a:pt x="454317" y="203352"/>
                </a:lnTo>
                <a:lnTo>
                  <a:pt x="451104" y="213601"/>
                </a:lnTo>
                <a:lnTo>
                  <a:pt x="448310" y="223901"/>
                </a:lnTo>
                <a:lnTo>
                  <a:pt x="439559" y="273011"/>
                </a:lnTo>
                <a:lnTo>
                  <a:pt x="439851" y="320014"/>
                </a:lnTo>
                <a:lnTo>
                  <a:pt x="448411" y="364388"/>
                </a:lnTo>
                <a:lnTo>
                  <a:pt x="464464" y="405587"/>
                </a:lnTo>
                <a:lnTo>
                  <a:pt x="487235" y="443090"/>
                </a:lnTo>
                <a:lnTo>
                  <a:pt x="515937" y="476377"/>
                </a:lnTo>
                <a:lnTo>
                  <a:pt x="549859" y="504926"/>
                </a:lnTo>
                <a:lnTo>
                  <a:pt x="588098" y="528142"/>
                </a:lnTo>
                <a:lnTo>
                  <a:pt x="629996" y="545566"/>
                </a:lnTo>
                <a:lnTo>
                  <a:pt x="674751" y="556641"/>
                </a:lnTo>
                <a:lnTo>
                  <a:pt x="714603" y="560641"/>
                </a:lnTo>
                <a:lnTo>
                  <a:pt x="734949" y="560679"/>
                </a:lnTo>
                <a:lnTo>
                  <a:pt x="755523" y="559308"/>
                </a:lnTo>
                <a:lnTo>
                  <a:pt x="798791" y="551865"/>
                </a:lnTo>
                <a:lnTo>
                  <a:pt x="839800" y="538695"/>
                </a:lnTo>
                <a:lnTo>
                  <a:pt x="877976" y="520357"/>
                </a:lnTo>
                <a:lnTo>
                  <a:pt x="912774" y="497433"/>
                </a:lnTo>
                <a:lnTo>
                  <a:pt x="943610" y="470522"/>
                </a:lnTo>
                <a:lnTo>
                  <a:pt x="969937" y="440194"/>
                </a:lnTo>
                <a:lnTo>
                  <a:pt x="991184" y="407022"/>
                </a:lnTo>
                <a:lnTo>
                  <a:pt x="1006792" y="371602"/>
                </a:lnTo>
                <a:lnTo>
                  <a:pt x="1016215" y="334505"/>
                </a:lnTo>
                <a:lnTo>
                  <a:pt x="1018870" y="296303"/>
                </a:lnTo>
                <a:close/>
              </a:path>
              <a:path w="1179195" h="1270000">
                <a:moveTo>
                  <a:pt x="1178928" y="381000"/>
                </a:moveTo>
                <a:lnTo>
                  <a:pt x="1176147" y="368300"/>
                </a:lnTo>
                <a:lnTo>
                  <a:pt x="1162431" y="355600"/>
                </a:lnTo>
                <a:lnTo>
                  <a:pt x="1148422" y="342900"/>
                </a:lnTo>
                <a:lnTo>
                  <a:pt x="1133881" y="317500"/>
                </a:lnTo>
                <a:lnTo>
                  <a:pt x="1118616" y="304800"/>
                </a:lnTo>
                <a:lnTo>
                  <a:pt x="1129753" y="292100"/>
                </a:lnTo>
                <a:lnTo>
                  <a:pt x="1140472" y="279400"/>
                </a:lnTo>
                <a:lnTo>
                  <a:pt x="1151597" y="266700"/>
                </a:lnTo>
                <a:lnTo>
                  <a:pt x="1163955" y="254000"/>
                </a:lnTo>
                <a:lnTo>
                  <a:pt x="1169174" y="254000"/>
                </a:lnTo>
                <a:lnTo>
                  <a:pt x="1170076" y="241300"/>
                </a:lnTo>
                <a:lnTo>
                  <a:pt x="1166736" y="228600"/>
                </a:lnTo>
                <a:lnTo>
                  <a:pt x="1159256" y="215900"/>
                </a:lnTo>
                <a:lnTo>
                  <a:pt x="1125296" y="203200"/>
                </a:lnTo>
                <a:lnTo>
                  <a:pt x="1108443" y="190500"/>
                </a:lnTo>
                <a:lnTo>
                  <a:pt x="1091057" y="177800"/>
                </a:lnTo>
                <a:lnTo>
                  <a:pt x="1096810" y="165100"/>
                </a:lnTo>
                <a:lnTo>
                  <a:pt x="1103325" y="152400"/>
                </a:lnTo>
                <a:lnTo>
                  <a:pt x="1110424" y="139700"/>
                </a:lnTo>
                <a:lnTo>
                  <a:pt x="1117981" y="114300"/>
                </a:lnTo>
                <a:lnTo>
                  <a:pt x="1120876" y="114300"/>
                </a:lnTo>
                <a:lnTo>
                  <a:pt x="1118831" y="101600"/>
                </a:lnTo>
                <a:lnTo>
                  <a:pt x="1112837" y="88900"/>
                </a:lnTo>
                <a:lnTo>
                  <a:pt x="1066876" y="88900"/>
                </a:lnTo>
                <a:lnTo>
                  <a:pt x="1050124" y="76200"/>
                </a:lnTo>
                <a:lnTo>
                  <a:pt x="1033018" y="76200"/>
                </a:lnTo>
                <a:lnTo>
                  <a:pt x="1035151" y="50800"/>
                </a:lnTo>
                <a:lnTo>
                  <a:pt x="1036205" y="50800"/>
                </a:lnTo>
                <a:lnTo>
                  <a:pt x="1037209" y="38100"/>
                </a:lnTo>
                <a:lnTo>
                  <a:pt x="1039495" y="25400"/>
                </a:lnTo>
                <a:lnTo>
                  <a:pt x="1036066" y="25400"/>
                </a:lnTo>
                <a:lnTo>
                  <a:pt x="1028319" y="12700"/>
                </a:lnTo>
                <a:lnTo>
                  <a:pt x="1020699" y="12700"/>
                </a:lnTo>
                <a:lnTo>
                  <a:pt x="969378" y="25400"/>
                </a:lnTo>
                <a:lnTo>
                  <a:pt x="952246" y="25400"/>
                </a:lnTo>
                <a:lnTo>
                  <a:pt x="948334" y="0"/>
                </a:lnTo>
                <a:lnTo>
                  <a:pt x="907072" y="0"/>
                </a:lnTo>
                <a:lnTo>
                  <a:pt x="911390" y="25400"/>
                </a:lnTo>
                <a:lnTo>
                  <a:pt x="915250" y="38100"/>
                </a:lnTo>
                <a:lnTo>
                  <a:pt x="918337" y="50800"/>
                </a:lnTo>
                <a:lnTo>
                  <a:pt x="920623" y="63500"/>
                </a:lnTo>
                <a:lnTo>
                  <a:pt x="959205" y="63500"/>
                </a:lnTo>
                <a:lnTo>
                  <a:pt x="976071" y="50800"/>
                </a:lnTo>
                <a:lnTo>
                  <a:pt x="992479" y="50800"/>
                </a:lnTo>
                <a:lnTo>
                  <a:pt x="1008380" y="38100"/>
                </a:lnTo>
                <a:lnTo>
                  <a:pt x="1004443" y="50800"/>
                </a:lnTo>
                <a:lnTo>
                  <a:pt x="1001014" y="63500"/>
                </a:lnTo>
                <a:lnTo>
                  <a:pt x="998054" y="76200"/>
                </a:lnTo>
                <a:lnTo>
                  <a:pt x="995553" y="88900"/>
                </a:lnTo>
                <a:lnTo>
                  <a:pt x="995083" y="101600"/>
                </a:lnTo>
                <a:lnTo>
                  <a:pt x="997712" y="114300"/>
                </a:lnTo>
                <a:lnTo>
                  <a:pt x="1041463" y="114300"/>
                </a:lnTo>
                <a:lnTo>
                  <a:pt x="1055179" y="127000"/>
                </a:lnTo>
                <a:lnTo>
                  <a:pt x="1068832" y="127000"/>
                </a:lnTo>
                <a:lnTo>
                  <a:pt x="1063155" y="139700"/>
                </a:lnTo>
                <a:lnTo>
                  <a:pt x="1057567" y="152400"/>
                </a:lnTo>
                <a:lnTo>
                  <a:pt x="1051775" y="165100"/>
                </a:lnTo>
                <a:lnTo>
                  <a:pt x="1045464" y="177800"/>
                </a:lnTo>
                <a:lnTo>
                  <a:pt x="1042466" y="190500"/>
                </a:lnTo>
                <a:lnTo>
                  <a:pt x="1043012" y="190500"/>
                </a:lnTo>
                <a:lnTo>
                  <a:pt x="1046746" y="203200"/>
                </a:lnTo>
                <a:lnTo>
                  <a:pt x="1053338" y="215900"/>
                </a:lnTo>
                <a:lnTo>
                  <a:pt x="1068590" y="215900"/>
                </a:lnTo>
                <a:lnTo>
                  <a:pt x="1083386" y="228600"/>
                </a:lnTo>
                <a:lnTo>
                  <a:pt x="1097813" y="228600"/>
                </a:lnTo>
                <a:lnTo>
                  <a:pt x="1112012" y="241300"/>
                </a:lnTo>
                <a:lnTo>
                  <a:pt x="1102334" y="254000"/>
                </a:lnTo>
                <a:lnTo>
                  <a:pt x="1092415" y="266700"/>
                </a:lnTo>
                <a:lnTo>
                  <a:pt x="1082078" y="279400"/>
                </a:lnTo>
                <a:lnTo>
                  <a:pt x="1071118" y="279400"/>
                </a:lnTo>
                <a:lnTo>
                  <a:pt x="1066203" y="292100"/>
                </a:lnTo>
                <a:lnTo>
                  <a:pt x="1064272" y="304800"/>
                </a:lnTo>
                <a:lnTo>
                  <a:pt x="1065593" y="304800"/>
                </a:lnTo>
                <a:lnTo>
                  <a:pt x="1070483" y="317500"/>
                </a:lnTo>
                <a:lnTo>
                  <a:pt x="1083703" y="330200"/>
                </a:lnTo>
                <a:lnTo>
                  <a:pt x="1096518" y="342900"/>
                </a:lnTo>
                <a:lnTo>
                  <a:pt x="1108837" y="355600"/>
                </a:lnTo>
                <a:lnTo>
                  <a:pt x="1120648" y="381000"/>
                </a:lnTo>
                <a:lnTo>
                  <a:pt x="1104353" y="381000"/>
                </a:lnTo>
                <a:lnTo>
                  <a:pt x="1088047" y="393700"/>
                </a:lnTo>
                <a:lnTo>
                  <a:pt x="1071727" y="393700"/>
                </a:lnTo>
                <a:lnTo>
                  <a:pt x="1055370" y="406400"/>
                </a:lnTo>
                <a:lnTo>
                  <a:pt x="1048893" y="406400"/>
                </a:lnTo>
                <a:lnTo>
                  <a:pt x="1044194" y="419100"/>
                </a:lnTo>
                <a:lnTo>
                  <a:pt x="1043940" y="431800"/>
                </a:lnTo>
                <a:lnTo>
                  <a:pt x="1035812" y="431800"/>
                </a:lnTo>
                <a:lnTo>
                  <a:pt x="1030643" y="444500"/>
                </a:lnTo>
                <a:lnTo>
                  <a:pt x="1028979" y="444500"/>
                </a:lnTo>
                <a:lnTo>
                  <a:pt x="1031367" y="457200"/>
                </a:lnTo>
                <a:lnTo>
                  <a:pt x="1041577" y="482600"/>
                </a:lnTo>
                <a:lnTo>
                  <a:pt x="1050963" y="495300"/>
                </a:lnTo>
                <a:lnTo>
                  <a:pt x="1059662" y="520700"/>
                </a:lnTo>
                <a:lnTo>
                  <a:pt x="1067816" y="546100"/>
                </a:lnTo>
                <a:lnTo>
                  <a:pt x="1042466" y="546100"/>
                </a:lnTo>
                <a:lnTo>
                  <a:pt x="1017181" y="533400"/>
                </a:lnTo>
                <a:lnTo>
                  <a:pt x="954151" y="533400"/>
                </a:lnTo>
                <a:lnTo>
                  <a:pt x="946416" y="546100"/>
                </a:lnTo>
                <a:lnTo>
                  <a:pt x="943279" y="558800"/>
                </a:lnTo>
                <a:lnTo>
                  <a:pt x="945134" y="571500"/>
                </a:lnTo>
                <a:lnTo>
                  <a:pt x="954976" y="584200"/>
                </a:lnTo>
                <a:lnTo>
                  <a:pt x="965009" y="609600"/>
                </a:lnTo>
                <a:lnTo>
                  <a:pt x="975309" y="622300"/>
                </a:lnTo>
                <a:lnTo>
                  <a:pt x="986028" y="647700"/>
                </a:lnTo>
                <a:lnTo>
                  <a:pt x="924267" y="622300"/>
                </a:lnTo>
                <a:lnTo>
                  <a:pt x="894651" y="609600"/>
                </a:lnTo>
                <a:lnTo>
                  <a:pt x="866140" y="596900"/>
                </a:lnTo>
                <a:lnTo>
                  <a:pt x="837704" y="596900"/>
                </a:lnTo>
                <a:lnTo>
                  <a:pt x="831913" y="609600"/>
                </a:lnTo>
                <a:lnTo>
                  <a:pt x="832612" y="622300"/>
                </a:lnTo>
                <a:lnTo>
                  <a:pt x="839508" y="635000"/>
                </a:lnTo>
                <a:lnTo>
                  <a:pt x="846797" y="660400"/>
                </a:lnTo>
                <a:lnTo>
                  <a:pt x="854329" y="673100"/>
                </a:lnTo>
                <a:lnTo>
                  <a:pt x="861949" y="698500"/>
                </a:lnTo>
                <a:lnTo>
                  <a:pt x="846251" y="685800"/>
                </a:lnTo>
                <a:lnTo>
                  <a:pt x="831507" y="673100"/>
                </a:lnTo>
                <a:lnTo>
                  <a:pt x="817880" y="660666"/>
                </a:lnTo>
                <a:lnTo>
                  <a:pt x="817880" y="723900"/>
                </a:lnTo>
                <a:lnTo>
                  <a:pt x="809917" y="762000"/>
                </a:lnTo>
                <a:lnTo>
                  <a:pt x="802525" y="812800"/>
                </a:lnTo>
                <a:lnTo>
                  <a:pt x="795705" y="863600"/>
                </a:lnTo>
                <a:lnTo>
                  <a:pt x="789419" y="914400"/>
                </a:lnTo>
                <a:lnTo>
                  <a:pt x="783653" y="965200"/>
                </a:lnTo>
                <a:lnTo>
                  <a:pt x="778408" y="1016000"/>
                </a:lnTo>
                <a:lnTo>
                  <a:pt x="773658" y="1066800"/>
                </a:lnTo>
                <a:lnTo>
                  <a:pt x="769366" y="1117600"/>
                </a:lnTo>
                <a:lnTo>
                  <a:pt x="765556" y="1155700"/>
                </a:lnTo>
                <a:lnTo>
                  <a:pt x="744283" y="1143000"/>
                </a:lnTo>
                <a:lnTo>
                  <a:pt x="722185" y="1117600"/>
                </a:lnTo>
                <a:lnTo>
                  <a:pt x="699503" y="1092200"/>
                </a:lnTo>
                <a:lnTo>
                  <a:pt x="676529" y="1079500"/>
                </a:lnTo>
                <a:lnTo>
                  <a:pt x="649478" y="1079500"/>
                </a:lnTo>
                <a:lnTo>
                  <a:pt x="622706" y="1117600"/>
                </a:lnTo>
                <a:lnTo>
                  <a:pt x="594702" y="1155700"/>
                </a:lnTo>
                <a:lnTo>
                  <a:pt x="565315" y="1181100"/>
                </a:lnTo>
                <a:lnTo>
                  <a:pt x="534416" y="1219200"/>
                </a:lnTo>
                <a:lnTo>
                  <a:pt x="529983" y="1168400"/>
                </a:lnTo>
                <a:lnTo>
                  <a:pt x="531647" y="1117600"/>
                </a:lnTo>
                <a:lnTo>
                  <a:pt x="537235" y="1079500"/>
                </a:lnTo>
                <a:lnTo>
                  <a:pt x="544576" y="1028700"/>
                </a:lnTo>
                <a:lnTo>
                  <a:pt x="548043" y="1003300"/>
                </a:lnTo>
                <a:lnTo>
                  <a:pt x="551510" y="977900"/>
                </a:lnTo>
                <a:lnTo>
                  <a:pt x="555879" y="927100"/>
                </a:lnTo>
                <a:lnTo>
                  <a:pt x="585177" y="876300"/>
                </a:lnTo>
                <a:lnTo>
                  <a:pt x="613079" y="825500"/>
                </a:lnTo>
                <a:lnTo>
                  <a:pt x="666877" y="723900"/>
                </a:lnTo>
                <a:lnTo>
                  <a:pt x="674522" y="711200"/>
                </a:lnTo>
                <a:lnTo>
                  <a:pt x="682688" y="711200"/>
                </a:lnTo>
                <a:lnTo>
                  <a:pt x="691413" y="698500"/>
                </a:lnTo>
                <a:lnTo>
                  <a:pt x="700786" y="685800"/>
                </a:lnTo>
                <a:lnTo>
                  <a:pt x="713409" y="698500"/>
                </a:lnTo>
                <a:lnTo>
                  <a:pt x="726846" y="711200"/>
                </a:lnTo>
                <a:lnTo>
                  <a:pt x="740994" y="723900"/>
                </a:lnTo>
                <a:lnTo>
                  <a:pt x="755777" y="749300"/>
                </a:lnTo>
                <a:lnTo>
                  <a:pt x="789749" y="749300"/>
                </a:lnTo>
                <a:lnTo>
                  <a:pt x="793877" y="736600"/>
                </a:lnTo>
                <a:lnTo>
                  <a:pt x="795540" y="723900"/>
                </a:lnTo>
                <a:lnTo>
                  <a:pt x="797661" y="723900"/>
                </a:lnTo>
                <a:lnTo>
                  <a:pt x="799960" y="711200"/>
                </a:lnTo>
                <a:lnTo>
                  <a:pt x="812546" y="711200"/>
                </a:lnTo>
                <a:lnTo>
                  <a:pt x="817880" y="723900"/>
                </a:lnTo>
                <a:lnTo>
                  <a:pt x="817880" y="660666"/>
                </a:lnTo>
                <a:lnTo>
                  <a:pt x="817600" y="660400"/>
                </a:lnTo>
                <a:lnTo>
                  <a:pt x="800989" y="647700"/>
                </a:lnTo>
                <a:lnTo>
                  <a:pt x="769416" y="647700"/>
                </a:lnTo>
                <a:lnTo>
                  <a:pt x="766572" y="660400"/>
                </a:lnTo>
                <a:lnTo>
                  <a:pt x="765556" y="660400"/>
                </a:lnTo>
                <a:lnTo>
                  <a:pt x="764374" y="673100"/>
                </a:lnTo>
                <a:lnTo>
                  <a:pt x="762952" y="673100"/>
                </a:lnTo>
                <a:lnTo>
                  <a:pt x="761238" y="685800"/>
                </a:lnTo>
                <a:lnTo>
                  <a:pt x="729564" y="647700"/>
                </a:lnTo>
                <a:lnTo>
                  <a:pt x="716026" y="622300"/>
                </a:lnTo>
                <a:lnTo>
                  <a:pt x="686333" y="622300"/>
                </a:lnTo>
                <a:lnTo>
                  <a:pt x="681990" y="635000"/>
                </a:lnTo>
                <a:lnTo>
                  <a:pt x="673925" y="647700"/>
                </a:lnTo>
                <a:lnTo>
                  <a:pt x="665937" y="660400"/>
                </a:lnTo>
                <a:lnTo>
                  <a:pt x="657961" y="660400"/>
                </a:lnTo>
                <a:lnTo>
                  <a:pt x="649986" y="673100"/>
                </a:lnTo>
                <a:lnTo>
                  <a:pt x="639762" y="660400"/>
                </a:lnTo>
                <a:lnTo>
                  <a:pt x="630123" y="635000"/>
                </a:lnTo>
                <a:lnTo>
                  <a:pt x="625221" y="621093"/>
                </a:lnTo>
                <a:lnTo>
                  <a:pt x="625221" y="723900"/>
                </a:lnTo>
                <a:lnTo>
                  <a:pt x="601522" y="762000"/>
                </a:lnTo>
                <a:lnTo>
                  <a:pt x="577430" y="812800"/>
                </a:lnTo>
                <a:lnTo>
                  <a:pt x="552729" y="850900"/>
                </a:lnTo>
                <a:lnTo>
                  <a:pt x="527253" y="901700"/>
                </a:lnTo>
                <a:lnTo>
                  <a:pt x="500786" y="939800"/>
                </a:lnTo>
                <a:lnTo>
                  <a:pt x="473163" y="977900"/>
                </a:lnTo>
                <a:lnTo>
                  <a:pt x="444182" y="1028700"/>
                </a:lnTo>
                <a:lnTo>
                  <a:pt x="413651" y="1066800"/>
                </a:lnTo>
                <a:lnTo>
                  <a:pt x="381393" y="1104900"/>
                </a:lnTo>
                <a:lnTo>
                  <a:pt x="347218" y="1143000"/>
                </a:lnTo>
                <a:lnTo>
                  <a:pt x="337045" y="1079500"/>
                </a:lnTo>
                <a:lnTo>
                  <a:pt x="321678" y="1028700"/>
                </a:lnTo>
                <a:lnTo>
                  <a:pt x="298424" y="977900"/>
                </a:lnTo>
                <a:lnTo>
                  <a:pt x="264541" y="952500"/>
                </a:lnTo>
                <a:lnTo>
                  <a:pt x="154152" y="952500"/>
                </a:lnTo>
                <a:lnTo>
                  <a:pt x="105384" y="977900"/>
                </a:lnTo>
                <a:lnTo>
                  <a:pt x="58039" y="990600"/>
                </a:lnTo>
                <a:lnTo>
                  <a:pt x="85572" y="952500"/>
                </a:lnTo>
                <a:lnTo>
                  <a:pt x="114261" y="914400"/>
                </a:lnTo>
                <a:lnTo>
                  <a:pt x="143802" y="876300"/>
                </a:lnTo>
                <a:lnTo>
                  <a:pt x="173913" y="838200"/>
                </a:lnTo>
                <a:lnTo>
                  <a:pt x="234670" y="762000"/>
                </a:lnTo>
                <a:lnTo>
                  <a:pt x="264744" y="723900"/>
                </a:lnTo>
                <a:lnTo>
                  <a:pt x="294220" y="685800"/>
                </a:lnTo>
                <a:lnTo>
                  <a:pt x="322846" y="647700"/>
                </a:lnTo>
                <a:lnTo>
                  <a:pt x="350291" y="596900"/>
                </a:lnTo>
                <a:lnTo>
                  <a:pt x="376301" y="558800"/>
                </a:lnTo>
                <a:lnTo>
                  <a:pt x="376135" y="571500"/>
                </a:lnTo>
                <a:lnTo>
                  <a:pt x="379768" y="584200"/>
                </a:lnTo>
                <a:lnTo>
                  <a:pt x="420179" y="584200"/>
                </a:lnTo>
                <a:lnTo>
                  <a:pt x="432447" y="571500"/>
                </a:lnTo>
                <a:lnTo>
                  <a:pt x="457708" y="571500"/>
                </a:lnTo>
                <a:lnTo>
                  <a:pt x="460590" y="584200"/>
                </a:lnTo>
                <a:lnTo>
                  <a:pt x="462978" y="596900"/>
                </a:lnTo>
                <a:lnTo>
                  <a:pt x="464883" y="609600"/>
                </a:lnTo>
                <a:lnTo>
                  <a:pt x="466344" y="622300"/>
                </a:lnTo>
                <a:lnTo>
                  <a:pt x="468807" y="635000"/>
                </a:lnTo>
                <a:lnTo>
                  <a:pt x="473252" y="635000"/>
                </a:lnTo>
                <a:lnTo>
                  <a:pt x="479234" y="647700"/>
                </a:lnTo>
                <a:lnTo>
                  <a:pt x="525932" y="647700"/>
                </a:lnTo>
                <a:lnTo>
                  <a:pt x="545566" y="635000"/>
                </a:lnTo>
                <a:lnTo>
                  <a:pt x="564705" y="635000"/>
                </a:lnTo>
                <a:lnTo>
                  <a:pt x="583184" y="622300"/>
                </a:lnTo>
                <a:lnTo>
                  <a:pt x="591642" y="647700"/>
                </a:lnTo>
                <a:lnTo>
                  <a:pt x="601345" y="673100"/>
                </a:lnTo>
                <a:lnTo>
                  <a:pt x="612470" y="698500"/>
                </a:lnTo>
                <a:lnTo>
                  <a:pt x="625221" y="723900"/>
                </a:lnTo>
                <a:lnTo>
                  <a:pt x="625221" y="621093"/>
                </a:lnTo>
                <a:lnTo>
                  <a:pt x="621169" y="609600"/>
                </a:lnTo>
                <a:lnTo>
                  <a:pt x="613029" y="584200"/>
                </a:lnTo>
                <a:lnTo>
                  <a:pt x="611251" y="584200"/>
                </a:lnTo>
                <a:lnTo>
                  <a:pt x="605155" y="571500"/>
                </a:lnTo>
                <a:lnTo>
                  <a:pt x="589788" y="571500"/>
                </a:lnTo>
                <a:lnTo>
                  <a:pt x="585724" y="584200"/>
                </a:lnTo>
                <a:lnTo>
                  <a:pt x="567651" y="584200"/>
                </a:lnTo>
                <a:lnTo>
                  <a:pt x="549275" y="596900"/>
                </a:lnTo>
                <a:lnTo>
                  <a:pt x="511683" y="622300"/>
                </a:lnTo>
                <a:lnTo>
                  <a:pt x="508762" y="596900"/>
                </a:lnTo>
                <a:lnTo>
                  <a:pt x="505256" y="584200"/>
                </a:lnTo>
                <a:lnTo>
                  <a:pt x="503186" y="571500"/>
                </a:lnTo>
                <a:lnTo>
                  <a:pt x="501103" y="558800"/>
                </a:lnTo>
                <a:lnTo>
                  <a:pt x="496189" y="533400"/>
                </a:lnTo>
                <a:lnTo>
                  <a:pt x="493268" y="533400"/>
                </a:lnTo>
                <a:lnTo>
                  <a:pt x="486029" y="520700"/>
                </a:lnTo>
                <a:lnTo>
                  <a:pt x="458406" y="520700"/>
                </a:lnTo>
                <a:lnTo>
                  <a:pt x="436422" y="533400"/>
                </a:lnTo>
                <a:lnTo>
                  <a:pt x="425450" y="533400"/>
                </a:lnTo>
                <a:lnTo>
                  <a:pt x="424624" y="495300"/>
                </a:lnTo>
                <a:lnTo>
                  <a:pt x="413867" y="469900"/>
                </a:lnTo>
                <a:lnTo>
                  <a:pt x="392417" y="444500"/>
                </a:lnTo>
                <a:lnTo>
                  <a:pt x="359537" y="431800"/>
                </a:lnTo>
                <a:lnTo>
                  <a:pt x="346837" y="431800"/>
                </a:lnTo>
                <a:lnTo>
                  <a:pt x="354558" y="419100"/>
                </a:lnTo>
                <a:lnTo>
                  <a:pt x="362407" y="393700"/>
                </a:lnTo>
                <a:lnTo>
                  <a:pt x="370459" y="381000"/>
                </a:lnTo>
                <a:lnTo>
                  <a:pt x="378841" y="368300"/>
                </a:lnTo>
                <a:lnTo>
                  <a:pt x="381317" y="368300"/>
                </a:lnTo>
                <a:lnTo>
                  <a:pt x="380961" y="355600"/>
                </a:lnTo>
                <a:lnTo>
                  <a:pt x="377799" y="342900"/>
                </a:lnTo>
                <a:lnTo>
                  <a:pt x="371856" y="342900"/>
                </a:lnTo>
                <a:lnTo>
                  <a:pt x="360057" y="330200"/>
                </a:lnTo>
                <a:lnTo>
                  <a:pt x="349135" y="317500"/>
                </a:lnTo>
                <a:lnTo>
                  <a:pt x="338607" y="317500"/>
                </a:lnTo>
                <a:lnTo>
                  <a:pt x="328041" y="304800"/>
                </a:lnTo>
                <a:lnTo>
                  <a:pt x="337362" y="292100"/>
                </a:lnTo>
                <a:lnTo>
                  <a:pt x="347281" y="279400"/>
                </a:lnTo>
                <a:lnTo>
                  <a:pt x="357568" y="266700"/>
                </a:lnTo>
                <a:lnTo>
                  <a:pt x="378752" y="266700"/>
                </a:lnTo>
                <a:lnTo>
                  <a:pt x="386270" y="254000"/>
                </a:lnTo>
                <a:lnTo>
                  <a:pt x="390918" y="254000"/>
                </a:lnTo>
                <a:lnTo>
                  <a:pt x="391541" y="241300"/>
                </a:lnTo>
                <a:lnTo>
                  <a:pt x="390385" y="228600"/>
                </a:lnTo>
                <a:lnTo>
                  <a:pt x="388886" y="203200"/>
                </a:lnTo>
                <a:lnTo>
                  <a:pt x="387121" y="190500"/>
                </a:lnTo>
                <a:lnTo>
                  <a:pt x="385191" y="177800"/>
                </a:lnTo>
                <a:lnTo>
                  <a:pt x="388861" y="152400"/>
                </a:lnTo>
                <a:lnTo>
                  <a:pt x="404202" y="127000"/>
                </a:lnTo>
                <a:lnTo>
                  <a:pt x="427685" y="127000"/>
                </a:lnTo>
                <a:lnTo>
                  <a:pt x="455803" y="114300"/>
                </a:lnTo>
                <a:lnTo>
                  <a:pt x="465353" y="114300"/>
                </a:lnTo>
                <a:lnTo>
                  <a:pt x="471462" y="101600"/>
                </a:lnTo>
                <a:lnTo>
                  <a:pt x="473456" y="88900"/>
                </a:lnTo>
                <a:lnTo>
                  <a:pt x="470662" y="88900"/>
                </a:lnTo>
                <a:lnTo>
                  <a:pt x="466953" y="76200"/>
                </a:lnTo>
                <a:lnTo>
                  <a:pt x="463880" y="63500"/>
                </a:lnTo>
                <a:lnTo>
                  <a:pt x="461213" y="63500"/>
                </a:lnTo>
                <a:lnTo>
                  <a:pt x="458724" y="50800"/>
                </a:lnTo>
                <a:lnTo>
                  <a:pt x="540270" y="50800"/>
                </a:lnTo>
                <a:lnTo>
                  <a:pt x="547497" y="38100"/>
                </a:lnTo>
                <a:lnTo>
                  <a:pt x="552234" y="38100"/>
                </a:lnTo>
                <a:lnTo>
                  <a:pt x="553847" y="25400"/>
                </a:lnTo>
                <a:lnTo>
                  <a:pt x="552729" y="12700"/>
                </a:lnTo>
                <a:lnTo>
                  <a:pt x="552513" y="0"/>
                </a:lnTo>
                <a:lnTo>
                  <a:pt x="507111" y="0"/>
                </a:lnTo>
                <a:lnTo>
                  <a:pt x="484378" y="12700"/>
                </a:lnTo>
                <a:lnTo>
                  <a:pt x="418338" y="12700"/>
                </a:lnTo>
                <a:lnTo>
                  <a:pt x="407619" y="25400"/>
                </a:lnTo>
                <a:lnTo>
                  <a:pt x="401802" y="38100"/>
                </a:lnTo>
                <a:lnTo>
                  <a:pt x="401485" y="50800"/>
                </a:lnTo>
                <a:lnTo>
                  <a:pt x="407289" y="50800"/>
                </a:lnTo>
                <a:lnTo>
                  <a:pt x="411734" y="63500"/>
                </a:lnTo>
                <a:lnTo>
                  <a:pt x="415417" y="63500"/>
                </a:lnTo>
                <a:lnTo>
                  <a:pt x="417449" y="76200"/>
                </a:lnTo>
                <a:lnTo>
                  <a:pt x="371335" y="101600"/>
                </a:lnTo>
                <a:lnTo>
                  <a:pt x="348551" y="139700"/>
                </a:lnTo>
                <a:lnTo>
                  <a:pt x="342328" y="177800"/>
                </a:lnTo>
                <a:lnTo>
                  <a:pt x="345948" y="241300"/>
                </a:lnTo>
                <a:lnTo>
                  <a:pt x="346583" y="241300"/>
                </a:lnTo>
                <a:lnTo>
                  <a:pt x="329653" y="254000"/>
                </a:lnTo>
                <a:lnTo>
                  <a:pt x="313766" y="266700"/>
                </a:lnTo>
                <a:lnTo>
                  <a:pt x="298945" y="279400"/>
                </a:lnTo>
                <a:lnTo>
                  <a:pt x="285242" y="292100"/>
                </a:lnTo>
                <a:lnTo>
                  <a:pt x="280758" y="304800"/>
                </a:lnTo>
                <a:lnTo>
                  <a:pt x="280136" y="304800"/>
                </a:lnTo>
                <a:lnTo>
                  <a:pt x="283108" y="317500"/>
                </a:lnTo>
                <a:lnTo>
                  <a:pt x="289433" y="330200"/>
                </a:lnTo>
                <a:lnTo>
                  <a:pt x="301117" y="330200"/>
                </a:lnTo>
                <a:lnTo>
                  <a:pt x="312521" y="342900"/>
                </a:lnTo>
                <a:lnTo>
                  <a:pt x="323621" y="355600"/>
                </a:lnTo>
                <a:lnTo>
                  <a:pt x="334391" y="368300"/>
                </a:lnTo>
                <a:lnTo>
                  <a:pt x="322808" y="381000"/>
                </a:lnTo>
                <a:lnTo>
                  <a:pt x="312000" y="406400"/>
                </a:lnTo>
                <a:lnTo>
                  <a:pt x="301802" y="419100"/>
                </a:lnTo>
                <a:lnTo>
                  <a:pt x="292100" y="444500"/>
                </a:lnTo>
                <a:lnTo>
                  <a:pt x="288937" y="457200"/>
                </a:lnTo>
                <a:lnTo>
                  <a:pt x="291160" y="457200"/>
                </a:lnTo>
                <a:lnTo>
                  <a:pt x="297688" y="469900"/>
                </a:lnTo>
                <a:lnTo>
                  <a:pt x="348615" y="469900"/>
                </a:lnTo>
                <a:lnTo>
                  <a:pt x="363816" y="482600"/>
                </a:lnTo>
                <a:lnTo>
                  <a:pt x="373913" y="482600"/>
                </a:lnTo>
                <a:lnTo>
                  <a:pt x="379577" y="495300"/>
                </a:lnTo>
                <a:lnTo>
                  <a:pt x="381508" y="520700"/>
                </a:lnTo>
                <a:lnTo>
                  <a:pt x="280339" y="635000"/>
                </a:lnTo>
                <a:lnTo>
                  <a:pt x="247154" y="673100"/>
                </a:lnTo>
                <a:lnTo>
                  <a:pt x="214363" y="711200"/>
                </a:lnTo>
                <a:lnTo>
                  <a:pt x="182029" y="749300"/>
                </a:lnTo>
                <a:lnTo>
                  <a:pt x="150241" y="800100"/>
                </a:lnTo>
                <a:lnTo>
                  <a:pt x="119049" y="838200"/>
                </a:lnTo>
                <a:lnTo>
                  <a:pt x="88557" y="876300"/>
                </a:lnTo>
                <a:lnTo>
                  <a:pt x="58813" y="927100"/>
                </a:lnTo>
                <a:lnTo>
                  <a:pt x="29908" y="965200"/>
                </a:lnTo>
                <a:lnTo>
                  <a:pt x="1905" y="1003300"/>
                </a:lnTo>
                <a:lnTo>
                  <a:pt x="0" y="1016000"/>
                </a:lnTo>
                <a:lnTo>
                  <a:pt x="2260" y="1028700"/>
                </a:lnTo>
                <a:lnTo>
                  <a:pt x="15494" y="1028700"/>
                </a:lnTo>
                <a:lnTo>
                  <a:pt x="17653" y="1041400"/>
                </a:lnTo>
                <a:lnTo>
                  <a:pt x="19939" y="1041400"/>
                </a:lnTo>
                <a:lnTo>
                  <a:pt x="74790" y="1028700"/>
                </a:lnTo>
                <a:lnTo>
                  <a:pt x="126453" y="1003300"/>
                </a:lnTo>
                <a:lnTo>
                  <a:pt x="178168" y="990600"/>
                </a:lnTo>
                <a:lnTo>
                  <a:pt x="238125" y="990600"/>
                </a:lnTo>
                <a:lnTo>
                  <a:pt x="265176" y="1003300"/>
                </a:lnTo>
                <a:lnTo>
                  <a:pt x="284721" y="1054100"/>
                </a:lnTo>
                <a:lnTo>
                  <a:pt x="298335" y="1104900"/>
                </a:lnTo>
                <a:lnTo>
                  <a:pt x="307555" y="1143000"/>
                </a:lnTo>
                <a:lnTo>
                  <a:pt x="313944" y="1181100"/>
                </a:lnTo>
                <a:lnTo>
                  <a:pt x="316484" y="1193800"/>
                </a:lnTo>
                <a:lnTo>
                  <a:pt x="348488" y="1193800"/>
                </a:lnTo>
                <a:lnTo>
                  <a:pt x="383590" y="1155700"/>
                </a:lnTo>
                <a:lnTo>
                  <a:pt x="416979" y="1117600"/>
                </a:lnTo>
                <a:lnTo>
                  <a:pt x="448640" y="1079500"/>
                </a:lnTo>
                <a:lnTo>
                  <a:pt x="478561" y="1041400"/>
                </a:lnTo>
                <a:lnTo>
                  <a:pt x="506730" y="1003300"/>
                </a:lnTo>
                <a:lnTo>
                  <a:pt x="496646" y="1054100"/>
                </a:lnTo>
                <a:lnTo>
                  <a:pt x="490969" y="1104900"/>
                </a:lnTo>
                <a:lnTo>
                  <a:pt x="490156" y="1168400"/>
                </a:lnTo>
                <a:lnTo>
                  <a:pt x="494652" y="1219200"/>
                </a:lnTo>
                <a:lnTo>
                  <a:pt x="504952" y="1257300"/>
                </a:lnTo>
                <a:lnTo>
                  <a:pt x="506730" y="1270000"/>
                </a:lnTo>
                <a:lnTo>
                  <a:pt x="537464" y="1270000"/>
                </a:lnTo>
                <a:lnTo>
                  <a:pt x="582320" y="1219200"/>
                </a:lnTo>
                <a:lnTo>
                  <a:pt x="604786" y="1193800"/>
                </a:lnTo>
                <a:lnTo>
                  <a:pt x="637743" y="1155700"/>
                </a:lnTo>
                <a:lnTo>
                  <a:pt x="669163" y="1117600"/>
                </a:lnTo>
                <a:lnTo>
                  <a:pt x="694423" y="1143000"/>
                </a:lnTo>
                <a:lnTo>
                  <a:pt x="742327" y="1193800"/>
                </a:lnTo>
                <a:lnTo>
                  <a:pt x="766953" y="1219200"/>
                </a:lnTo>
                <a:lnTo>
                  <a:pt x="793559" y="1219200"/>
                </a:lnTo>
                <a:lnTo>
                  <a:pt x="798715" y="1206500"/>
                </a:lnTo>
                <a:lnTo>
                  <a:pt x="800862" y="1206500"/>
                </a:lnTo>
                <a:lnTo>
                  <a:pt x="804532" y="1155700"/>
                </a:lnTo>
                <a:lnTo>
                  <a:pt x="808913" y="1104900"/>
                </a:lnTo>
                <a:lnTo>
                  <a:pt x="813943" y="1041400"/>
                </a:lnTo>
                <a:lnTo>
                  <a:pt x="819569" y="990600"/>
                </a:lnTo>
                <a:lnTo>
                  <a:pt x="825741" y="939800"/>
                </a:lnTo>
                <a:lnTo>
                  <a:pt x="832383" y="889000"/>
                </a:lnTo>
                <a:lnTo>
                  <a:pt x="839470" y="838200"/>
                </a:lnTo>
                <a:lnTo>
                  <a:pt x="846924" y="787400"/>
                </a:lnTo>
                <a:lnTo>
                  <a:pt x="854710" y="736600"/>
                </a:lnTo>
                <a:lnTo>
                  <a:pt x="872274" y="736600"/>
                </a:lnTo>
                <a:lnTo>
                  <a:pt x="881291" y="749300"/>
                </a:lnTo>
                <a:lnTo>
                  <a:pt x="914971" y="749300"/>
                </a:lnTo>
                <a:lnTo>
                  <a:pt x="922667" y="736600"/>
                </a:lnTo>
                <a:lnTo>
                  <a:pt x="925804" y="723900"/>
                </a:lnTo>
                <a:lnTo>
                  <a:pt x="923925" y="711200"/>
                </a:lnTo>
                <a:lnTo>
                  <a:pt x="917460" y="698500"/>
                </a:lnTo>
                <a:lnTo>
                  <a:pt x="911352" y="685800"/>
                </a:lnTo>
                <a:lnTo>
                  <a:pt x="905421" y="673100"/>
                </a:lnTo>
                <a:lnTo>
                  <a:pt x="899541" y="660400"/>
                </a:lnTo>
                <a:lnTo>
                  <a:pt x="952080" y="685800"/>
                </a:lnTo>
                <a:lnTo>
                  <a:pt x="979043" y="685800"/>
                </a:lnTo>
                <a:lnTo>
                  <a:pt x="1006348" y="698500"/>
                </a:lnTo>
                <a:lnTo>
                  <a:pt x="1045171" y="698500"/>
                </a:lnTo>
                <a:lnTo>
                  <a:pt x="1053414" y="685800"/>
                </a:lnTo>
                <a:lnTo>
                  <a:pt x="1056817" y="673100"/>
                </a:lnTo>
                <a:lnTo>
                  <a:pt x="1054227" y="660400"/>
                </a:lnTo>
                <a:lnTo>
                  <a:pt x="1040485" y="647700"/>
                </a:lnTo>
                <a:lnTo>
                  <a:pt x="1027658" y="622300"/>
                </a:lnTo>
                <a:lnTo>
                  <a:pt x="1015771" y="609600"/>
                </a:lnTo>
                <a:lnTo>
                  <a:pt x="1004824" y="584200"/>
                </a:lnTo>
                <a:lnTo>
                  <a:pt x="1115644" y="584200"/>
                </a:lnTo>
                <a:lnTo>
                  <a:pt x="1119924" y="571500"/>
                </a:lnTo>
                <a:lnTo>
                  <a:pt x="1119886" y="558800"/>
                </a:lnTo>
                <a:lnTo>
                  <a:pt x="1116050" y="546100"/>
                </a:lnTo>
                <a:lnTo>
                  <a:pt x="1112215" y="533400"/>
                </a:lnTo>
                <a:lnTo>
                  <a:pt x="1102423" y="508000"/>
                </a:lnTo>
                <a:lnTo>
                  <a:pt x="1090523" y="469900"/>
                </a:lnTo>
                <a:lnTo>
                  <a:pt x="1076579" y="444500"/>
                </a:lnTo>
                <a:lnTo>
                  <a:pt x="1077976" y="444500"/>
                </a:lnTo>
                <a:lnTo>
                  <a:pt x="1122299" y="419100"/>
                </a:lnTo>
                <a:lnTo>
                  <a:pt x="1144689" y="419100"/>
                </a:lnTo>
                <a:lnTo>
                  <a:pt x="1167384" y="406400"/>
                </a:lnTo>
                <a:lnTo>
                  <a:pt x="1174089" y="393700"/>
                </a:lnTo>
                <a:lnTo>
                  <a:pt x="1178090" y="393700"/>
                </a:lnTo>
                <a:lnTo>
                  <a:pt x="1178928" y="381000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bg object 62"/>
          <p:cNvSpPr/>
          <p:nvPr/>
        </p:nvSpPr>
        <p:spPr>
          <a:xfrm>
            <a:off x="8398446" y="2919317"/>
            <a:ext cx="349885" cy="316230"/>
          </a:xfrm>
          <a:custGeom>
            <a:avLst/>
            <a:gdLst/>
            <a:ahLst/>
            <a:cxnLst/>
            <a:rect l="l" t="t" r="r" b="b"/>
            <a:pathLst>
              <a:path w="349884" h="316230">
                <a:moveTo>
                  <a:pt x="186690" y="0"/>
                </a:moveTo>
                <a:lnTo>
                  <a:pt x="150332" y="2571"/>
                </a:lnTo>
                <a:lnTo>
                  <a:pt x="114617" y="16287"/>
                </a:lnTo>
                <a:lnTo>
                  <a:pt x="86330" y="26322"/>
                </a:lnTo>
                <a:lnTo>
                  <a:pt x="36661" y="59060"/>
                </a:lnTo>
                <a:lnTo>
                  <a:pt x="2258" y="108904"/>
                </a:lnTo>
                <a:lnTo>
                  <a:pt x="0" y="138604"/>
                </a:lnTo>
                <a:lnTo>
                  <a:pt x="9267" y="166804"/>
                </a:lnTo>
                <a:lnTo>
                  <a:pt x="39433" y="197008"/>
                </a:lnTo>
                <a:lnTo>
                  <a:pt x="78120" y="208359"/>
                </a:lnTo>
                <a:lnTo>
                  <a:pt x="98637" y="208528"/>
                </a:lnTo>
                <a:lnTo>
                  <a:pt x="119570" y="207422"/>
                </a:lnTo>
                <a:lnTo>
                  <a:pt x="128639" y="207220"/>
                </a:lnTo>
                <a:lnTo>
                  <a:pt x="162859" y="228324"/>
                </a:lnTo>
                <a:lnTo>
                  <a:pt x="177555" y="273317"/>
                </a:lnTo>
                <a:lnTo>
                  <a:pt x="188023" y="294671"/>
                </a:lnTo>
                <a:lnTo>
                  <a:pt x="191833" y="299878"/>
                </a:lnTo>
                <a:lnTo>
                  <a:pt x="196405" y="304069"/>
                </a:lnTo>
                <a:lnTo>
                  <a:pt x="201612" y="307244"/>
                </a:lnTo>
                <a:lnTo>
                  <a:pt x="231848" y="315612"/>
                </a:lnTo>
                <a:lnTo>
                  <a:pt x="266144" y="311419"/>
                </a:lnTo>
                <a:lnTo>
                  <a:pt x="321627" y="280447"/>
                </a:lnTo>
                <a:lnTo>
                  <a:pt x="348567" y="217741"/>
                </a:lnTo>
                <a:lnTo>
                  <a:pt x="349827" y="182614"/>
                </a:lnTo>
                <a:lnTo>
                  <a:pt x="345122" y="148748"/>
                </a:lnTo>
                <a:lnTo>
                  <a:pt x="332926" y="110853"/>
                </a:lnTo>
                <a:lnTo>
                  <a:pt x="313086" y="76374"/>
                </a:lnTo>
                <a:lnTo>
                  <a:pt x="287008" y="46682"/>
                </a:lnTo>
                <a:lnTo>
                  <a:pt x="256095" y="23145"/>
                </a:lnTo>
                <a:lnTo>
                  <a:pt x="222380" y="7286"/>
                </a:lnTo>
                <a:lnTo>
                  <a:pt x="186690" y="0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63" name="bg object 63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8466962" y="2768603"/>
            <a:ext cx="121542" cy="123360"/>
          </a:xfrm>
          <a:prstGeom prst="rect">
            <a:avLst/>
          </a:prstGeom>
        </p:spPr>
      </p:pic>
      <p:pic>
        <p:nvPicPr>
          <p:cNvPr id="64" name="bg object 64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8639412" y="2745997"/>
            <a:ext cx="254650" cy="239391"/>
          </a:xfrm>
          <a:prstGeom prst="rect">
            <a:avLst/>
          </a:prstGeom>
        </p:spPr>
      </p:pic>
      <p:pic>
        <p:nvPicPr>
          <p:cNvPr id="65" name="bg object 65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8783557" y="3022234"/>
            <a:ext cx="121959" cy="112047"/>
          </a:xfrm>
          <a:prstGeom prst="rect">
            <a:avLst/>
          </a:prstGeom>
        </p:spPr>
      </p:pic>
      <p:sp>
        <p:nvSpPr>
          <p:cNvPr id="66" name="bg object 66"/>
          <p:cNvSpPr/>
          <p:nvPr/>
        </p:nvSpPr>
        <p:spPr>
          <a:xfrm>
            <a:off x="582914" y="2839688"/>
            <a:ext cx="349885" cy="316230"/>
          </a:xfrm>
          <a:custGeom>
            <a:avLst/>
            <a:gdLst/>
            <a:ahLst/>
            <a:cxnLst/>
            <a:rect l="l" t="t" r="r" b="b"/>
            <a:pathLst>
              <a:path w="349884" h="316230">
                <a:moveTo>
                  <a:pt x="163146" y="0"/>
                </a:moveTo>
                <a:lnTo>
                  <a:pt x="93690" y="23145"/>
                </a:lnTo>
                <a:lnTo>
                  <a:pt x="62804" y="46684"/>
                </a:lnTo>
                <a:lnTo>
                  <a:pt x="36740" y="76390"/>
                </a:lnTo>
                <a:lnTo>
                  <a:pt x="16891" y="110906"/>
                </a:lnTo>
                <a:lnTo>
                  <a:pt x="4650" y="148875"/>
                </a:lnTo>
                <a:lnTo>
                  <a:pt x="0" y="182721"/>
                </a:lnTo>
                <a:lnTo>
                  <a:pt x="1285" y="217805"/>
                </a:lnTo>
                <a:lnTo>
                  <a:pt x="28171" y="280447"/>
                </a:lnTo>
                <a:lnTo>
                  <a:pt x="83664" y="311419"/>
                </a:lnTo>
                <a:lnTo>
                  <a:pt x="117982" y="315612"/>
                </a:lnTo>
                <a:lnTo>
                  <a:pt x="148262" y="307244"/>
                </a:lnTo>
                <a:lnTo>
                  <a:pt x="172279" y="273371"/>
                </a:lnTo>
                <a:lnTo>
                  <a:pt x="179079" y="249904"/>
                </a:lnTo>
                <a:lnTo>
                  <a:pt x="186983" y="228342"/>
                </a:lnTo>
                <a:lnTo>
                  <a:pt x="200815" y="212756"/>
                </a:lnTo>
                <a:lnTo>
                  <a:pt x="206555" y="209960"/>
                </a:lnTo>
                <a:lnTo>
                  <a:pt x="213299" y="208105"/>
                </a:lnTo>
                <a:lnTo>
                  <a:pt x="221157" y="207273"/>
                </a:lnTo>
                <a:lnTo>
                  <a:pt x="251182" y="208599"/>
                </a:lnTo>
                <a:lnTo>
                  <a:pt x="271709" y="208422"/>
                </a:lnTo>
                <a:lnTo>
                  <a:pt x="310454" y="197008"/>
                </a:lnTo>
                <a:lnTo>
                  <a:pt x="340556" y="166858"/>
                </a:lnTo>
                <a:lnTo>
                  <a:pt x="349830" y="138620"/>
                </a:lnTo>
                <a:lnTo>
                  <a:pt x="347560" y="108906"/>
                </a:lnTo>
                <a:lnTo>
                  <a:pt x="313160" y="59060"/>
                </a:lnTo>
                <a:lnTo>
                  <a:pt x="263513" y="26322"/>
                </a:lnTo>
                <a:lnTo>
                  <a:pt x="235270" y="16287"/>
                </a:lnTo>
                <a:lnTo>
                  <a:pt x="199539" y="2571"/>
                </a:lnTo>
                <a:lnTo>
                  <a:pt x="163146" y="0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67" name="bg object 67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742697" y="2688974"/>
            <a:ext cx="121511" cy="123392"/>
          </a:xfrm>
          <a:prstGeom prst="rect">
            <a:avLst/>
          </a:prstGeom>
        </p:spPr>
      </p:pic>
      <p:pic>
        <p:nvPicPr>
          <p:cNvPr id="68" name="bg object 68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437172" y="2666424"/>
            <a:ext cx="254609" cy="239335"/>
          </a:xfrm>
          <a:prstGeom prst="rect">
            <a:avLst/>
          </a:prstGeom>
        </p:spPr>
      </p:pic>
      <p:pic>
        <p:nvPicPr>
          <p:cNvPr id="69" name="bg object 69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425679" y="2942621"/>
            <a:ext cx="121935" cy="112033"/>
          </a:xfrm>
          <a:prstGeom prst="rect">
            <a:avLst/>
          </a:prstGeom>
        </p:spPr>
      </p:pic>
      <p:sp>
        <p:nvSpPr>
          <p:cNvPr id="70" name="bg object 70"/>
          <p:cNvSpPr/>
          <p:nvPr/>
        </p:nvSpPr>
        <p:spPr>
          <a:xfrm>
            <a:off x="5074413" y="4376029"/>
            <a:ext cx="408305" cy="389255"/>
          </a:xfrm>
          <a:custGeom>
            <a:avLst/>
            <a:gdLst/>
            <a:ahLst/>
            <a:cxnLst/>
            <a:rect l="l" t="t" r="r" b="b"/>
            <a:pathLst>
              <a:path w="408304" h="389254">
                <a:moveTo>
                  <a:pt x="138896" y="0"/>
                </a:moveTo>
                <a:lnTo>
                  <a:pt x="98804" y="7273"/>
                </a:lnTo>
                <a:lnTo>
                  <a:pt x="60902" y="25081"/>
                </a:lnTo>
                <a:lnTo>
                  <a:pt x="30097" y="52002"/>
                </a:lnTo>
                <a:lnTo>
                  <a:pt x="9052" y="88980"/>
                </a:lnTo>
                <a:lnTo>
                  <a:pt x="0" y="132200"/>
                </a:lnTo>
                <a:lnTo>
                  <a:pt x="1332" y="179178"/>
                </a:lnTo>
                <a:lnTo>
                  <a:pt x="11443" y="227429"/>
                </a:lnTo>
                <a:lnTo>
                  <a:pt x="28729" y="274469"/>
                </a:lnTo>
                <a:lnTo>
                  <a:pt x="51581" y="317812"/>
                </a:lnTo>
                <a:lnTo>
                  <a:pt x="78396" y="354975"/>
                </a:lnTo>
                <a:lnTo>
                  <a:pt x="107567" y="383472"/>
                </a:lnTo>
                <a:lnTo>
                  <a:pt x="119124" y="388895"/>
                </a:lnTo>
                <a:lnTo>
                  <a:pt x="124331" y="387841"/>
                </a:lnTo>
                <a:lnTo>
                  <a:pt x="128014" y="384031"/>
                </a:lnTo>
                <a:lnTo>
                  <a:pt x="185735" y="384031"/>
                </a:lnTo>
                <a:lnTo>
                  <a:pt x="220231" y="375724"/>
                </a:lnTo>
                <a:lnTo>
                  <a:pt x="266263" y="355765"/>
                </a:lnTo>
                <a:lnTo>
                  <a:pt x="267993" y="354796"/>
                </a:lnTo>
                <a:lnTo>
                  <a:pt x="124204" y="354796"/>
                </a:lnTo>
                <a:lnTo>
                  <a:pt x="96772" y="307388"/>
                </a:lnTo>
                <a:lnTo>
                  <a:pt x="69625" y="261314"/>
                </a:lnTo>
                <a:lnTo>
                  <a:pt x="47480" y="212521"/>
                </a:lnTo>
                <a:lnTo>
                  <a:pt x="35050" y="156955"/>
                </a:lnTo>
                <a:lnTo>
                  <a:pt x="35823" y="123169"/>
                </a:lnTo>
                <a:lnTo>
                  <a:pt x="65232" y="64136"/>
                </a:lnTo>
                <a:lnTo>
                  <a:pt x="108604" y="33454"/>
                </a:lnTo>
                <a:lnTo>
                  <a:pt x="139604" y="27664"/>
                </a:lnTo>
                <a:lnTo>
                  <a:pt x="209015" y="27664"/>
                </a:lnTo>
                <a:lnTo>
                  <a:pt x="198002" y="15689"/>
                </a:lnTo>
                <a:lnTo>
                  <a:pt x="176274" y="4682"/>
                </a:lnTo>
                <a:lnTo>
                  <a:pt x="138896" y="0"/>
                </a:lnTo>
                <a:close/>
              </a:path>
              <a:path w="408304" h="389254">
                <a:moveTo>
                  <a:pt x="185735" y="384031"/>
                </a:moveTo>
                <a:lnTo>
                  <a:pt x="128014" y="384031"/>
                </a:lnTo>
                <a:lnTo>
                  <a:pt x="172604" y="387193"/>
                </a:lnTo>
                <a:lnTo>
                  <a:pt x="185735" y="384031"/>
                </a:lnTo>
                <a:close/>
              </a:path>
              <a:path w="408304" h="389254">
                <a:moveTo>
                  <a:pt x="374825" y="81546"/>
                </a:moveTo>
                <a:lnTo>
                  <a:pt x="295265" y="81546"/>
                </a:lnTo>
                <a:lnTo>
                  <a:pt x="317244" y="84629"/>
                </a:lnTo>
                <a:lnTo>
                  <a:pt x="323365" y="86932"/>
                </a:lnTo>
                <a:lnTo>
                  <a:pt x="363485" y="127802"/>
                </a:lnTo>
                <a:lnTo>
                  <a:pt x="369679" y="162992"/>
                </a:lnTo>
                <a:lnTo>
                  <a:pt x="364228" y="199657"/>
                </a:lnTo>
                <a:lnTo>
                  <a:pt x="328469" y="265074"/>
                </a:lnTo>
                <a:lnTo>
                  <a:pt x="299162" y="291082"/>
                </a:lnTo>
                <a:lnTo>
                  <a:pt x="265973" y="312186"/>
                </a:lnTo>
                <a:lnTo>
                  <a:pt x="205517" y="337363"/>
                </a:lnTo>
                <a:lnTo>
                  <a:pt x="151054" y="347845"/>
                </a:lnTo>
                <a:lnTo>
                  <a:pt x="124204" y="354796"/>
                </a:lnTo>
                <a:lnTo>
                  <a:pt x="267993" y="354796"/>
                </a:lnTo>
                <a:lnTo>
                  <a:pt x="306068" y="333460"/>
                </a:lnTo>
                <a:lnTo>
                  <a:pt x="342771" y="305720"/>
                </a:lnTo>
                <a:lnTo>
                  <a:pt x="374711" y="270403"/>
                </a:lnTo>
                <a:lnTo>
                  <a:pt x="397793" y="229263"/>
                </a:lnTo>
                <a:lnTo>
                  <a:pt x="407922" y="184057"/>
                </a:lnTo>
                <a:lnTo>
                  <a:pt x="406159" y="145414"/>
                </a:lnTo>
                <a:lnTo>
                  <a:pt x="394968" y="110557"/>
                </a:lnTo>
                <a:lnTo>
                  <a:pt x="374825" y="81546"/>
                </a:lnTo>
                <a:close/>
              </a:path>
              <a:path w="408304" h="389254">
                <a:moveTo>
                  <a:pt x="236307" y="100453"/>
                </a:moveTo>
                <a:lnTo>
                  <a:pt x="221105" y="100453"/>
                </a:lnTo>
                <a:lnTo>
                  <a:pt x="221994" y="102256"/>
                </a:lnTo>
                <a:lnTo>
                  <a:pt x="223391" y="103768"/>
                </a:lnTo>
                <a:lnTo>
                  <a:pt x="225169" y="104314"/>
                </a:lnTo>
                <a:lnTo>
                  <a:pt x="226185" y="104657"/>
                </a:lnTo>
                <a:lnTo>
                  <a:pt x="227328" y="104619"/>
                </a:lnTo>
                <a:lnTo>
                  <a:pt x="228471" y="104060"/>
                </a:lnTo>
                <a:lnTo>
                  <a:pt x="236307" y="100453"/>
                </a:lnTo>
                <a:close/>
              </a:path>
              <a:path w="408304" h="389254">
                <a:moveTo>
                  <a:pt x="209015" y="27664"/>
                </a:moveTo>
                <a:lnTo>
                  <a:pt x="139604" y="27664"/>
                </a:lnTo>
                <a:lnTo>
                  <a:pt x="153414" y="30311"/>
                </a:lnTo>
                <a:lnTo>
                  <a:pt x="171817" y="39942"/>
                </a:lnTo>
                <a:lnTo>
                  <a:pt x="187767" y="55230"/>
                </a:lnTo>
                <a:lnTo>
                  <a:pt x="201241" y="74882"/>
                </a:lnTo>
                <a:lnTo>
                  <a:pt x="212215" y="97608"/>
                </a:lnTo>
                <a:lnTo>
                  <a:pt x="212977" y="99069"/>
                </a:lnTo>
                <a:lnTo>
                  <a:pt x="214501" y="100148"/>
                </a:lnTo>
                <a:lnTo>
                  <a:pt x="217803" y="101215"/>
                </a:lnTo>
                <a:lnTo>
                  <a:pt x="219581" y="101202"/>
                </a:lnTo>
                <a:lnTo>
                  <a:pt x="221105" y="100453"/>
                </a:lnTo>
                <a:lnTo>
                  <a:pt x="236307" y="100453"/>
                </a:lnTo>
                <a:lnTo>
                  <a:pt x="251450" y="93483"/>
                </a:lnTo>
                <a:lnTo>
                  <a:pt x="255401" y="92007"/>
                </a:lnTo>
                <a:lnTo>
                  <a:pt x="225042" y="92007"/>
                </a:lnTo>
                <a:lnTo>
                  <a:pt x="224029" y="58877"/>
                </a:lnTo>
                <a:lnTo>
                  <a:pt x="214469" y="33595"/>
                </a:lnTo>
                <a:lnTo>
                  <a:pt x="209015" y="27664"/>
                </a:lnTo>
                <a:close/>
              </a:path>
              <a:path w="408304" h="389254">
                <a:moveTo>
                  <a:pt x="299497" y="47236"/>
                </a:moveTo>
                <a:lnTo>
                  <a:pt x="270619" y="54071"/>
                </a:lnTo>
                <a:lnTo>
                  <a:pt x="244955" y="69581"/>
                </a:lnTo>
                <a:lnTo>
                  <a:pt x="225042" y="92007"/>
                </a:lnTo>
                <a:lnTo>
                  <a:pt x="255401" y="92007"/>
                </a:lnTo>
                <a:lnTo>
                  <a:pt x="273524" y="85238"/>
                </a:lnTo>
                <a:lnTo>
                  <a:pt x="295265" y="81546"/>
                </a:lnTo>
                <a:lnTo>
                  <a:pt x="374825" y="81546"/>
                </a:lnTo>
                <a:lnTo>
                  <a:pt x="374346" y="80857"/>
                </a:lnTo>
                <a:lnTo>
                  <a:pt x="344295" y="57679"/>
                </a:lnTo>
                <a:lnTo>
                  <a:pt x="339342" y="54784"/>
                </a:lnTo>
                <a:lnTo>
                  <a:pt x="334262" y="52523"/>
                </a:lnTo>
                <a:lnTo>
                  <a:pt x="329055" y="50834"/>
                </a:lnTo>
                <a:lnTo>
                  <a:pt x="299497" y="47236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1" name="bg object 71"/>
          <p:cNvSpPr/>
          <p:nvPr/>
        </p:nvSpPr>
        <p:spPr>
          <a:xfrm>
            <a:off x="600227" y="249316"/>
            <a:ext cx="401955" cy="403225"/>
          </a:xfrm>
          <a:custGeom>
            <a:avLst/>
            <a:gdLst/>
            <a:ahLst/>
            <a:cxnLst/>
            <a:rect l="l" t="t" r="r" b="b"/>
            <a:pathLst>
              <a:path w="401955" h="403225">
                <a:moveTo>
                  <a:pt x="96148" y="74983"/>
                </a:moveTo>
                <a:lnTo>
                  <a:pt x="42596" y="104554"/>
                </a:lnTo>
                <a:lnTo>
                  <a:pt x="18676" y="137572"/>
                </a:lnTo>
                <a:lnTo>
                  <a:pt x="3627" y="176662"/>
                </a:lnTo>
                <a:lnTo>
                  <a:pt x="0" y="217408"/>
                </a:lnTo>
                <a:lnTo>
                  <a:pt x="10397" y="258656"/>
                </a:lnTo>
                <a:lnTo>
                  <a:pt x="33766" y="296122"/>
                </a:lnTo>
                <a:lnTo>
                  <a:pt x="67231" y="329120"/>
                </a:lnTo>
                <a:lnTo>
                  <a:pt x="107915" y="356965"/>
                </a:lnTo>
                <a:lnTo>
                  <a:pt x="152940" y="378969"/>
                </a:lnTo>
                <a:lnTo>
                  <a:pt x="199432" y="394448"/>
                </a:lnTo>
                <a:lnTo>
                  <a:pt x="244512" y="402714"/>
                </a:lnTo>
                <a:lnTo>
                  <a:pt x="285305" y="403082"/>
                </a:lnTo>
                <a:lnTo>
                  <a:pt x="288023" y="402955"/>
                </a:lnTo>
                <a:lnTo>
                  <a:pt x="290512" y="402320"/>
                </a:lnTo>
                <a:lnTo>
                  <a:pt x="297395" y="399018"/>
                </a:lnTo>
                <a:lnTo>
                  <a:pt x="300405" y="394700"/>
                </a:lnTo>
                <a:lnTo>
                  <a:pt x="300481" y="389366"/>
                </a:lnTo>
                <a:lnTo>
                  <a:pt x="322628" y="370951"/>
                </a:lnTo>
                <a:lnTo>
                  <a:pt x="277431" y="370951"/>
                </a:lnTo>
                <a:lnTo>
                  <a:pt x="173364" y="341185"/>
                </a:lnTo>
                <a:lnTo>
                  <a:pt x="123605" y="321284"/>
                </a:lnTo>
                <a:lnTo>
                  <a:pt x="76174" y="289798"/>
                </a:lnTo>
                <a:lnTo>
                  <a:pt x="39095" y="234791"/>
                </a:lnTo>
                <a:lnTo>
                  <a:pt x="33767" y="201876"/>
                </a:lnTo>
                <a:lnTo>
                  <a:pt x="37858" y="168259"/>
                </a:lnTo>
                <a:lnTo>
                  <a:pt x="62231" y="124110"/>
                </a:lnTo>
                <a:lnTo>
                  <a:pt x="167678" y="110617"/>
                </a:lnTo>
                <a:lnTo>
                  <a:pt x="144797" y="88187"/>
                </a:lnTo>
                <a:lnTo>
                  <a:pt x="120418" y="76549"/>
                </a:lnTo>
                <a:lnTo>
                  <a:pt x="96148" y="74983"/>
                </a:lnTo>
                <a:close/>
              </a:path>
              <a:path w="401955" h="403225">
                <a:moveTo>
                  <a:pt x="347012" y="34909"/>
                </a:moveTo>
                <a:lnTo>
                  <a:pt x="257352" y="34909"/>
                </a:lnTo>
                <a:lnTo>
                  <a:pt x="293173" y="41451"/>
                </a:lnTo>
                <a:lnTo>
                  <a:pt x="321979" y="62579"/>
                </a:lnTo>
                <a:lnTo>
                  <a:pt x="343399" y="92827"/>
                </a:lnTo>
                <a:lnTo>
                  <a:pt x="357060" y="126730"/>
                </a:lnTo>
                <a:lnTo>
                  <a:pt x="362853" y="164788"/>
                </a:lnTo>
                <a:lnTo>
                  <a:pt x="359711" y="203835"/>
                </a:lnTo>
                <a:lnTo>
                  <a:pt x="350373" y="242048"/>
                </a:lnTo>
                <a:lnTo>
                  <a:pt x="324130" y="302085"/>
                </a:lnTo>
                <a:lnTo>
                  <a:pt x="292037" y="347329"/>
                </a:lnTo>
                <a:lnTo>
                  <a:pt x="277431" y="370951"/>
                </a:lnTo>
                <a:lnTo>
                  <a:pt x="322628" y="370951"/>
                </a:lnTo>
                <a:lnTo>
                  <a:pt x="334864" y="360777"/>
                </a:lnTo>
                <a:lnTo>
                  <a:pt x="361303" y="319532"/>
                </a:lnTo>
                <a:lnTo>
                  <a:pt x="380725" y="273262"/>
                </a:lnTo>
                <a:lnTo>
                  <a:pt x="394055" y="229600"/>
                </a:lnTo>
                <a:lnTo>
                  <a:pt x="401329" y="184255"/>
                </a:lnTo>
                <a:lnTo>
                  <a:pt x="399946" y="136683"/>
                </a:lnTo>
                <a:lnTo>
                  <a:pt x="388160" y="90993"/>
                </a:lnTo>
                <a:lnTo>
                  <a:pt x="364223" y="51292"/>
                </a:lnTo>
                <a:lnTo>
                  <a:pt x="347012" y="34909"/>
                </a:lnTo>
                <a:close/>
              </a:path>
              <a:path w="401955" h="403225">
                <a:moveTo>
                  <a:pt x="167678" y="110617"/>
                </a:moveTo>
                <a:lnTo>
                  <a:pt x="116125" y="110617"/>
                </a:lnTo>
                <a:lnTo>
                  <a:pt x="139451" y="115496"/>
                </a:lnTo>
                <a:lnTo>
                  <a:pt x="163093" y="124317"/>
                </a:lnTo>
                <a:lnTo>
                  <a:pt x="164655" y="124825"/>
                </a:lnTo>
                <a:lnTo>
                  <a:pt x="166458" y="124571"/>
                </a:lnTo>
                <a:lnTo>
                  <a:pt x="169583" y="123047"/>
                </a:lnTo>
                <a:lnTo>
                  <a:pt x="170891" y="121777"/>
                </a:lnTo>
                <a:lnTo>
                  <a:pt x="171424" y="120253"/>
                </a:lnTo>
                <a:lnTo>
                  <a:pt x="177050" y="120253"/>
                </a:lnTo>
                <a:lnTo>
                  <a:pt x="178015" y="119745"/>
                </a:lnTo>
                <a:lnTo>
                  <a:pt x="178803" y="118983"/>
                </a:lnTo>
                <a:lnTo>
                  <a:pt x="179222" y="117713"/>
                </a:lnTo>
                <a:lnTo>
                  <a:pt x="181733" y="111363"/>
                </a:lnTo>
                <a:lnTo>
                  <a:pt x="168440" y="111363"/>
                </a:lnTo>
                <a:lnTo>
                  <a:pt x="167678" y="110617"/>
                </a:lnTo>
                <a:close/>
              </a:path>
              <a:path w="401955" h="403225">
                <a:moveTo>
                  <a:pt x="177050" y="120253"/>
                </a:moveTo>
                <a:lnTo>
                  <a:pt x="171424" y="120253"/>
                </a:lnTo>
                <a:lnTo>
                  <a:pt x="173342" y="120888"/>
                </a:lnTo>
                <a:lnTo>
                  <a:pt x="175450" y="121015"/>
                </a:lnTo>
                <a:lnTo>
                  <a:pt x="177050" y="120253"/>
                </a:lnTo>
                <a:close/>
              </a:path>
              <a:path w="401955" h="403225">
                <a:moveTo>
                  <a:pt x="268554" y="0"/>
                </a:moveTo>
                <a:lnTo>
                  <a:pt x="225247" y="5445"/>
                </a:lnTo>
                <a:lnTo>
                  <a:pt x="191234" y="27566"/>
                </a:lnTo>
                <a:lnTo>
                  <a:pt x="167313" y="81414"/>
                </a:lnTo>
                <a:lnTo>
                  <a:pt x="168440" y="111363"/>
                </a:lnTo>
                <a:lnTo>
                  <a:pt x="181733" y="111363"/>
                </a:lnTo>
                <a:lnTo>
                  <a:pt x="188510" y="94228"/>
                </a:lnTo>
                <a:lnTo>
                  <a:pt x="198767" y="72993"/>
                </a:lnTo>
                <a:lnTo>
                  <a:pt x="229933" y="42275"/>
                </a:lnTo>
                <a:lnTo>
                  <a:pt x="257352" y="34909"/>
                </a:lnTo>
                <a:lnTo>
                  <a:pt x="347012" y="34909"/>
                </a:lnTo>
                <a:lnTo>
                  <a:pt x="336205" y="24622"/>
                </a:lnTo>
                <a:lnTo>
                  <a:pt x="303996" y="7191"/>
                </a:lnTo>
                <a:lnTo>
                  <a:pt x="268554" y="0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73125" y="685037"/>
            <a:ext cx="7997748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00" b="1" i="0">
                <a:solidFill>
                  <a:srgbClr val="5B1F17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00" b="1" i="0">
                <a:solidFill>
                  <a:srgbClr val="5B1F17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ACD2D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24298" y="624966"/>
            <a:ext cx="152146" cy="170434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840723" y="699516"/>
            <a:ext cx="197993" cy="220980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82766" y="118871"/>
            <a:ext cx="196469" cy="220979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68984" y="1461516"/>
            <a:ext cx="196519" cy="220980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676388" y="3643884"/>
            <a:ext cx="152400" cy="170687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19783" y="4608576"/>
            <a:ext cx="152272" cy="170611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56259" y="396366"/>
            <a:ext cx="103632" cy="117221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579107" y="2420239"/>
            <a:ext cx="103505" cy="115697"/>
          </a:xfrm>
          <a:prstGeom prst="rect">
            <a:avLst/>
          </a:prstGeom>
        </p:spPr>
      </p:pic>
      <p:sp>
        <p:nvSpPr>
          <p:cNvPr id="25" name="bg object 25"/>
          <p:cNvSpPr/>
          <p:nvPr/>
        </p:nvSpPr>
        <p:spPr>
          <a:xfrm>
            <a:off x="1973579" y="3075558"/>
            <a:ext cx="32384" cy="31750"/>
          </a:xfrm>
          <a:custGeom>
            <a:avLst/>
            <a:gdLst/>
            <a:ahLst/>
            <a:cxnLst/>
            <a:rect l="l" t="t" r="r" b="b"/>
            <a:pathLst>
              <a:path w="32385" h="31750">
                <a:moveTo>
                  <a:pt x="19050" y="0"/>
                </a:moveTo>
                <a:lnTo>
                  <a:pt x="17144" y="0"/>
                </a:lnTo>
                <a:lnTo>
                  <a:pt x="7874" y="0"/>
                </a:lnTo>
                <a:lnTo>
                  <a:pt x="0" y="6604"/>
                </a:lnTo>
                <a:lnTo>
                  <a:pt x="0" y="23749"/>
                </a:lnTo>
                <a:lnTo>
                  <a:pt x="5587" y="29972"/>
                </a:lnTo>
                <a:lnTo>
                  <a:pt x="13969" y="31750"/>
                </a:lnTo>
                <a:lnTo>
                  <a:pt x="16256" y="31750"/>
                </a:lnTo>
                <a:lnTo>
                  <a:pt x="27207" y="27132"/>
                </a:lnTo>
                <a:lnTo>
                  <a:pt x="31861" y="16811"/>
                </a:lnTo>
                <a:lnTo>
                  <a:pt x="29632" y="6086"/>
                </a:lnTo>
                <a:lnTo>
                  <a:pt x="19938" y="254"/>
                </a:lnTo>
                <a:lnTo>
                  <a:pt x="19050" y="0"/>
                </a:lnTo>
                <a:close/>
              </a:path>
            </a:pathLst>
          </a:custGeom>
          <a:solidFill>
            <a:srgbClr val="CEE8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bg object 26"/>
          <p:cNvSpPr/>
          <p:nvPr/>
        </p:nvSpPr>
        <p:spPr>
          <a:xfrm>
            <a:off x="2068195" y="3412363"/>
            <a:ext cx="33020" cy="31750"/>
          </a:xfrm>
          <a:custGeom>
            <a:avLst/>
            <a:gdLst/>
            <a:ahLst/>
            <a:cxnLst/>
            <a:rect l="l" t="t" r="r" b="b"/>
            <a:pathLst>
              <a:path w="33019" h="31750">
                <a:moveTo>
                  <a:pt x="18923" y="0"/>
                </a:moveTo>
                <a:lnTo>
                  <a:pt x="16382" y="0"/>
                </a:lnTo>
                <a:lnTo>
                  <a:pt x="7493" y="0"/>
                </a:lnTo>
                <a:lnTo>
                  <a:pt x="0" y="6985"/>
                </a:lnTo>
                <a:lnTo>
                  <a:pt x="0" y="23749"/>
                </a:lnTo>
                <a:lnTo>
                  <a:pt x="5587" y="29972"/>
                </a:lnTo>
                <a:lnTo>
                  <a:pt x="14986" y="31750"/>
                </a:lnTo>
                <a:lnTo>
                  <a:pt x="17144" y="31750"/>
                </a:lnTo>
                <a:lnTo>
                  <a:pt x="28033" y="27152"/>
                </a:lnTo>
                <a:lnTo>
                  <a:pt x="32718" y="16875"/>
                </a:lnTo>
                <a:lnTo>
                  <a:pt x="30378" y="6193"/>
                </a:lnTo>
                <a:lnTo>
                  <a:pt x="20193" y="381"/>
                </a:lnTo>
                <a:lnTo>
                  <a:pt x="18923" y="0"/>
                </a:lnTo>
                <a:close/>
              </a:path>
            </a:pathLst>
          </a:custGeom>
          <a:solidFill>
            <a:srgbClr val="CEE8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bg object 27"/>
          <p:cNvSpPr/>
          <p:nvPr/>
        </p:nvSpPr>
        <p:spPr>
          <a:xfrm>
            <a:off x="1888235" y="3313303"/>
            <a:ext cx="44450" cy="45720"/>
          </a:xfrm>
          <a:custGeom>
            <a:avLst/>
            <a:gdLst/>
            <a:ahLst/>
            <a:cxnLst/>
            <a:rect l="l" t="t" r="r" b="b"/>
            <a:pathLst>
              <a:path w="44450" h="45720">
                <a:moveTo>
                  <a:pt x="24511" y="0"/>
                </a:moveTo>
                <a:lnTo>
                  <a:pt x="22859" y="0"/>
                </a:lnTo>
                <a:lnTo>
                  <a:pt x="14091" y="1766"/>
                </a:lnTo>
                <a:lnTo>
                  <a:pt x="6810" y="6604"/>
                </a:lnTo>
                <a:lnTo>
                  <a:pt x="1839" y="13823"/>
                </a:lnTo>
                <a:lnTo>
                  <a:pt x="0" y="22733"/>
                </a:lnTo>
                <a:lnTo>
                  <a:pt x="1285" y="30279"/>
                </a:lnTo>
                <a:lnTo>
                  <a:pt x="21336" y="45466"/>
                </a:lnTo>
                <a:lnTo>
                  <a:pt x="22859" y="45466"/>
                </a:lnTo>
                <a:lnTo>
                  <a:pt x="37653" y="38869"/>
                </a:lnTo>
                <a:lnTo>
                  <a:pt x="44148" y="24130"/>
                </a:lnTo>
                <a:lnTo>
                  <a:pt x="41237" y="8818"/>
                </a:lnTo>
                <a:lnTo>
                  <a:pt x="27812" y="508"/>
                </a:lnTo>
                <a:lnTo>
                  <a:pt x="26162" y="127"/>
                </a:lnTo>
                <a:lnTo>
                  <a:pt x="24511" y="0"/>
                </a:lnTo>
                <a:close/>
              </a:path>
            </a:pathLst>
          </a:custGeom>
          <a:solidFill>
            <a:srgbClr val="CEE8E6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8" name="bg object 2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376243" y="2653410"/>
            <a:ext cx="67484" cy="68325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208716" y="2653410"/>
            <a:ext cx="67500" cy="68325"/>
          </a:xfrm>
          <a:prstGeom prst="rect">
            <a:avLst/>
          </a:prstGeom>
        </p:spPr>
      </p:pic>
      <p:sp>
        <p:nvSpPr>
          <p:cNvPr id="30" name="bg object 30"/>
          <p:cNvSpPr/>
          <p:nvPr/>
        </p:nvSpPr>
        <p:spPr>
          <a:xfrm>
            <a:off x="5084317" y="3505327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4" h="33654">
                <a:moveTo>
                  <a:pt x="25653" y="0"/>
                </a:moveTo>
                <a:lnTo>
                  <a:pt x="16636" y="0"/>
                </a:lnTo>
                <a:lnTo>
                  <a:pt x="15493" y="0"/>
                </a:lnTo>
                <a:lnTo>
                  <a:pt x="14223" y="127"/>
                </a:lnTo>
                <a:lnTo>
                  <a:pt x="12953" y="381"/>
                </a:lnTo>
                <a:lnTo>
                  <a:pt x="2595" y="6183"/>
                </a:lnTo>
                <a:lnTo>
                  <a:pt x="0" y="17462"/>
                </a:lnTo>
                <a:lnTo>
                  <a:pt x="4452" y="28455"/>
                </a:lnTo>
                <a:lnTo>
                  <a:pt x="15239" y="33401"/>
                </a:lnTo>
                <a:lnTo>
                  <a:pt x="16255" y="33401"/>
                </a:lnTo>
                <a:lnTo>
                  <a:pt x="17398" y="33274"/>
                </a:lnTo>
                <a:lnTo>
                  <a:pt x="26669" y="31369"/>
                </a:lnTo>
                <a:lnTo>
                  <a:pt x="32384" y="24892"/>
                </a:lnTo>
                <a:lnTo>
                  <a:pt x="33146" y="17526"/>
                </a:lnTo>
                <a:lnTo>
                  <a:pt x="33146" y="7493"/>
                </a:lnTo>
                <a:lnTo>
                  <a:pt x="25653" y="0"/>
                </a:lnTo>
                <a:close/>
              </a:path>
            </a:pathLst>
          </a:custGeom>
          <a:solidFill>
            <a:srgbClr val="CEE8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bg object 31"/>
          <p:cNvSpPr/>
          <p:nvPr/>
        </p:nvSpPr>
        <p:spPr>
          <a:xfrm>
            <a:off x="5449871" y="4200144"/>
            <a:ext cx="32384" cy="32384"/>
          </a:xfrm>
          <a:custGeom>
            <a:avLst/>
            <a:gdLst/>
            <a:ahLst/>
            <a:cxnLst/>
            <a:rect l="l" t="t" r="r" b="b"/>
            <a:pathLst>
              <a:path w="32385" h="32385">
                <a:moveTo>
                  <a:pt x="23955" y="0"/>
                </a:moveTo>
                <a:lnTo>
                  <a:pt x="15319" y="0"/>
                </a:lnTo>
                <a:lnTo>
                  <a:pt x="14557" y="0"/>
                </a:lnTo>
                <a:lnTo>
                  <a:pt x="13668" y="76"/>
                </a:lnTo>
                <a:lnTo>
                  <a:pt x="12906" y="241"/>
                </a:lnTo>
                <a:lnTo>
                  <a:pt x="2625" y="5825"/>
                </a:lnTo>
                <a:lnTo>
                  <a:pt x="0" y="16675"/>
                </a:lnTo>
                <a:lnTo>
                  <a:pt x="4494" y="27248"/>
                </a:lnTo>
                <a:lnTo>
                  <a:pt x="15573" y="32003"/>
                </a:lnTo>
                <a:lnTo>
                  <a:pt x="16462" y="32003"/>
                </a:lnTo>
                <a:lnTo>
                  <a:pt x="31956" y="16738"/>
                </a:lnTo>
                <a:lnTo>
                  <a:pt x="31956" y="7429"/>
                </a:lnTo>
                <a:lnTo>
                  <a:pt x="23955" y="0"/>
                </a:lnTo>
                <a:close/>
              </a:path>
            </a:pathLst>
          </a:custGeom>
          <a:solidFill>
            <a:srgbClr val="CEE8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bg object 32"/>
          <p:cNvSpPr/>
          <p:nvPr/>
        </p:nvSpPr>
        <p:spPr>
          <a:xfrm>
            <a:off x="3634390" y="3538728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21431" y="0"/>
                </a:moveTo>
                <a:lnTo>
                  <a:pt x="20161" y="0"/>
                </a:lnTo>
                <a:lnTo>
                  <a:pt x="18891" y="127"/>
                </a:lnTo>
                <a:lnTo>
                  <a:pt x="17621" y="381"/>
                </a:lnTo>
                <a:lnTo>
                  <a:pt x="3500" y="8137"/>
                </a:lnTo>
                <a:lnTo>
                  <a:pt x="0" y="23098"/>
                </a:lnTo>
                <a:lnTo>
                  <a:pt x="6262" y="37653"/>
                </a:lnTo>
                <a:lnTo>
                  <a:pt x="21431" y="44196"/>
                </a:lnTo>
                <a:lnTo>
                  <a:pt x="22701" y="44196"/>
                </a:lnTo>
                <a:lnTo>
                  <a:pt x="44418" y="22860"/>
                </a:lnTo>
                <a:lnTo>
                  <a:pt x="42612" y="13930"/>
                </a:lnTo>
                <a:lnTo>
                  <a:pt x="37687" y="6667"/>
                </a:lnTo>
                <a:lnTo>
                  <a:pt x="30380" y="1785"/>
                </a:lnTo>
                <a:lnTo>
                  <a:pt x="21431" y="0"/>
                </a:lnTo>
                <a:close/>
              </a:path>
            </a:pathLst>
          </a:custGeom>
          <a:solidFill>
            <a:srgbClr val="CEE8E6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3" name="bg object 3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527675" y="608076"/>
            <a:ext cx="66690" cy="66928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213730" y="502919"/>
            <a:ext cx="66690" cy="68452"/>
          </a:xfrm>
          <a:prstGeom prst="rect">
            <a:avLst/>
          </a:prstGeom>
        </p:spPr>
      </p:pic>
      <p:sp>
        <p:nvSpPr>
          <p:cNvPr id="35" name="bg object 35"/>
          <p:cNvSpPr/>
          <p:nvPr/>
        </p:nvSpPr>
        <p:spPr>
          <a:xfrm>
            <a:off x="5398008" y="467994"/>
            <a:ext cx="32384" cy="33655"/>
          </a:xfrm>
          <a:custGeom>
            <a:avLst/>
            <a:gdLst/>
            <a:ahLst/>
            <a:cxnLst/>
            <a:rect l="l" t="t" r="r" b="b"/>
            <a:pathLst>
              <a:path w="32385" h="33654">
                <a:moveTo>
                  <a:pt x="19050" y="0"/>
                </a:moveTo>
                <a:lnTo>
                  <a:pt x="17144" y="0"/>
                </a:lnTo>
                <a:lnTo>
                  <a:pt x="7874" y="0"/>
                </a:lnTo>
                <a:lnTo>
                  <a:pt x="0" y="6857"/>
                </a:lnTo>
                <a:lnTo>
                  <a:pt x="0" y="24764"/>
                </a:lnTo>
                <a:lnTo>
                  <a:pt x="5587" y="31368"/>
                </a:lnTo>
                <a:lnTo>
                  <a:pt x="13969" y="33274"/>
                </a:lnTo>
                <a:lnTo>
                  <a:pt x="16255" y="33274"/>
                </a:lnTo>
                <a:lnTo>
                  <a:pt x="27207" y="28436"/>
                </a:lnTo>
                <a:lnTo>
                  <a:pt x="31861" y="17621"/>
                </a:lnTo>
                <a:lnTo>
                  <a:pt x="29632" y="6377"/>
                </a:lnTo>
                <a:lnTo>
                  <a:pt x="19938" y="253"/>
                </a:lnTo>
                <a:lnTo>
                  <a:pt x="19050" y="0"/>
                </a:lnTo>
                <a:close/>
              </a:path>
            </a:pathLst>
          </a:custGeom>
          <a:solidFill>
            <a:srgbClr val="CEE8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bg object 36"/>
          <p:cNvSpPr/>
          <p:nvPr/>
        </p:nvSpPr>
        <p:spPr>
          <a:xfrm>
            <a:off x="5494146" y="804798"/>
            <a:ext cx="31750" cy="31750"/>
          </a:xfrm>
          <a:custGeom>
            <a:avLst/>
            <a:gdLst/>
            <a:ahLst/>
            <a:cxnLst/>
            <a:rect l="l" t="t" r="r" b="b"/>
            <a:pathLst>
              <a:path w="31750" h="31750">
                <a:moveTo>
                  <a:pt x="18287" y="0"/>
                </a:moveTo>
                <a:lnTo>
                  <a:pt x="15748" y="0"/>
                </a:lnTo>
                <a:lnTo>
                  <a:pt x="7112" y="0"/>
                </a:lnTo>
                <a:lnTo>
                  <a:pt x="0" y="6985"/>
                </a:lnTo>
                <a:lnTo>
                  <a:pt x="0" y="23749"/>
                </a:lnTo>
                <a:lnTo>
                  <a:pt x="5333" y="29972"/>
                </a:lnTo>
                <a:lnTo>
                  <a:pt x="14350" y="31750"/>
                </a:lnTo>
                <a:lnTo>
                  <a:pt x="16510" y="31750"/>
                </a:lnTo>
                <a:lnTo>
                  <a:pt x="26949" y="27152"/>
                </a:lnTo>
                <a:lnTo>
                  <a:pt x="31448" y="16875"/>
                </a:lnTo>
                <a:lnTo>
                  <a:pt x="29208" y="6193"/>
                </a:lnTo>
                <a:lnTo>
                  <a:pt x="19430" y="380"/>
                </a:lnTo>
                <a:lnTo>
                  <a:pt x="18287" y="0"/>
                </a:lnTo>
                <a:close/>
              </a:path>
            </a:pathLst>
          </a:custGeom>
          <a:solidFill>
            <a:srgbClr val="CEE8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bg object 37"/>
          <p:cNvSpPr/>
          <p:nvPr/>
        </p:nvSpPr>
        <p:spPr>
          <a:xfrm>
            <a:off x="5312664" y="705738"/>
            <a:ext cx="44450" cy="45720"/>
          </a:xfrm>
          <a:custGeom>
            <a:avLst/>
            <a:gdLst/>
            <a:ahLst/>
            <a:cxnLst/>
            <a:rect l="l" t="t" r="r" b="b"/>
            <a:pathLst>
              <a:path w="44450" h="45720">
                <a:moveTo>
                  <a:pt x="24511" y="0"/>
                </a:moveTo>
                <a:lnTo>
                  <a:pt x="22860" y="0"/>
                </a:lnTo>
                <a:lnTo>
                  <a:pt x="14091" y="1766"/>
                </a:lnTo>
                <a:lnTo>
                  <a:pt x="6810" y="6604"/>
                </a:lnTo>
                <a:lnTo>
                  <a:pt x="1839" y="13823"/>
                </a:lnTo>
                <a:lnTo>
                  <a:pt x="0" y="22733"/>
                </a:lnTo>
                <a:lnTo>
                  <a:pt x="1285" y="30279"/>
                </a:lnTo>
                <a:lnTo>
                  <a:pt x="21336" y="45465"/>
                </a:lnTo>
                <a:lnTo>
                  <a:pt x="22860" y="45465"/>
                </a:lnTo>
                <a:lnTo>
                  <a:pt x="37653" y="38869"/>
                </a:lnTo>
                <a:lnTo>
                  <a:pt x="44148" y="24130"/>
                </a:lnTo>
                <a:lnTo>
                  <a:pt x="41237" y="8818"/>
                </a:lnTo>
                <a:lnTo>
                  <a:pt x="27812" y="508"/>
                </a:lnTo>
                <a:lnTo>
                  <a:pt x="26162" y="126"/>
                </a:lnTo>
                <a:lnTo>
                  <a:pt x="24511" y="0"/>
                </a:lnTo>
                <a:close/>
              </a:path>
            </a:pathLst>
          </a:custGeom>
          <a:solidFill>
            <a:srgbClr val="CEE8E6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8" name="bg object 3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8898763" y="3765803"/>
            <a:ext cx="66690" cy="68453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446134" y="4802123"/>
            <a:ext cx="66690" cy="68491"/>
          </a:xfrm>
          <a:prstGeom prst="rect">
            <a:avLst/>
          </a:prstGeom>
        </p:spPr>
      </p:pic>
      <p:sp>
        <p:nvSpPr>
          <p:cNvPr id="40" name="bg object 40"/>
          <p:cNvSpPr/>
          <p:nvPr/>
        </p:nvSpPr>
        <p:spPr>
          <a:xfrm>
            <a:off x="8446007" y="4198708"/>
            <a:ext cx="32384" cy="33655"/>
          </a:xfrm>
          <a:custGeom>
            <a:avLst/>
            <a:gdLst/>
            <a:ahLst/>
            <a:cxnLst/>
            <a:rect l="l" t="t" r="r" b="b"/>
            <a:pathLst>
              <a:path w="32384" h="33654">
                <a:moveTo>
                  <a:pt x="18034" y="0"/>
                </a:moveTo>
                <a:lnTo>
                  <a:pt x="17145" y="0"/>
                </a:lnTo>
                <a:lnTo>
                  <a:pt x="7874" y="0"/>
                </a:lnTo>
                <a:lnTo>
                  <a:pt x="0" y="6959"/>
                </a:lnTo>
                <a:lnTo>
                  <a:pt x="0" y="24866"/>
                </a:lnTo>
                <a:lnTo>
                  <a:pt x="5588" y="31407"/>
                </a:lnTo>
                <a:lnTo>
                  <a:pt x="13970" y="33274"/>
                </a:lnTo>
                <a:lnTo>
                  <a:pt x="15113" y="33350"/>
                </a:lnTo>
                <a:lnTo>
                  <a:pt x="16256" y="33350"/>
                </a:lnTo>
                <a:lnTo>
                  <a:pt x="27207" y="28500"/>
                </a:lnTo>
                <a:lnTo>
                  <a:pt x="31861" y="17659"/>
                </a:lnTo>
                <a:lnTo>
                  <a:pt x="29632" y="6389"/>
                </a:lnTo>
                <a:lnTo>
                  <a:pt x="19939" y="254"/>
                </a:lnTo>
                <a:lnTo>
                  <a:pt x="19050" y="76"/>
                </a:lnTo>
                <a:lnTo>
                  <a:pt x="18034" y="0"/>
                </a:lnTo>
                <a:close/>
              </a:path>
            </a:pathLst>
          </a:custGeom>
          <a:solidFill>
            <a:srgbClr val="CEE8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bg object 41"/>
          <p:cNvSpPr/>
          <p:nvPr/>
        </p:nvSpPr>
        <p:spPr>
          <a:xfrm>
            <a:off x="8542146" y="4535513"/>
            <a:ext cx="31750" cy="33655"/>
          </a:xfrm>
          <a:custGeom>
            <a:avLst/>
            <a:gdLst/>
            <a:ahLst/>
            <a:cxnLst/>
            <a:rect l="l" t="t" r="r" b="b"/>
            <a:pathLst>
              <a:path w="31750" h="33654">
                <a:moveTo>
                  <a:pt x="17018" y="0"/>
                </a:moveTo>
                <a:lnTo>
                  <a:pt x="15748" y="0"/>
                </a:lnTo>
                <a:lnTo>
                  <a:pt x="7111" y="0"/>
                </a:lnTo>
                <a:lnTo>
                  <a:pt x="0" y="7429"/>
                </a:lnTo>
                <a:lnTo>
                  <a:pt x="0" y="24904"/>
                </a:lnTo>
                <a:lnTo>
                  <a:pt x="5333" y="31407"/>
                </a:lnTo>
                <a:lnTo>
                  <a:pt x="14350" y="33273"/>
                </a:lnTo>
                <a:lnTo>
                  <a:pt x="15494" y="33350"/>
                </a:lnTo>
                <a:lnTo>
                  <a:pt x="16509" y="33350"/>
                </a:lnTo>
                <a:lnTo>
                  <a:pt x="26949" y="28524"/>
                </a:lnTo>
                <a:lnTo>
                  <a:pt x="31448" y="17737"/>
                </a:lnTo>
                <a:lnTo>
                  <a:pt x="29208" y="6523"/>
                </a:lnTo>
                <a:lnTo>
                  <a:pt x="19430" y="419"/>
                </a:lnTo>
                <a:lnTo>
                  <a:pt x="18287" y="76"/>
                </a:lnTo>
                <a:lnTo>
                  <a:pt x="17018" y="0"/>
                </a:lnTo>
                <a:close/>
              </a:path>
            </a:pathLst>
          </a:custGeom>
          <a:solidFill>
            <a:srgbClr val="CEE8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bg object 42"/>
          <p:cNvSpPr/>
          <p:nvPr/>
        </p:nvSpPr>
        <p:spPr>
          <a:xfrm>
            <a:off x="8360664" y="4436440"/>
            <a:ext cx="44450" cy="45720"/>
          </a:xfrm>
          <a:custGeom>
            <a:avLst/>
            <a:gdLst/>
            <a:ahLst/>
            <a:cxnLst/>
            <a:rect l="l" t="t" r="r" b="b"/>
            <a:pathLst>
              <a:path w="44450" h="45720">
                <a:moveTo>
                  <a:pt x="24510" y="0"/>
                </a:moveTo>
                <a:lnTo>
                  <a:pt x="22859" y="0"/>
                </a:lnTo>
                <a:lnTo>
                  <a:pt x="14091" y="1781"/>
                </a:lnTo>
                <a:lnTo>
                  <a:pt x="6810" y="6653"/>
                </a:lnTo>
                <a:lnTo>
                  <a:pt x="1839" y="13903"/>
                </a:lnTo>
                <a:lnTo>
                  <a:pt x="0" y="22821"/>
                </a:lnTo>
                <a:lnTo>
                  <a:pt x="1285" y="30357"/>
                </a:lnTo>
                <a:lnTo>
                  <a:pt x="4952" y="36985"/>
                </a:lnTo>
                <a:lnTo>
                  <a:pt x="10715" y="42113"/>
                </a:lnTo>
                <a:lnTo>
                  <a:pt x="18287" y="45148"/>
                </a:lnTo>
                <a:lnTo>
                  <a:pt x="21335" y="45554"/>
                </a:lnTo>
                <a:lnTo>
                  <a:pt x="22859" y="45554"/>
                </a:lnTo>
                <a:lnTo>
                  <a:pt x="37653" y="38942"/>
                </a:lnTo>
                <a:lnTo>
                  <a:pt x="44148" y="24168"/>
                </a:lnTo>
                <a:lnTo>
                  <a:pt x="41237" y="8821"/>
                </a:lnTo>
                <a:lnTo>
                  <a:pt x="27812" y="495"/>
                </a:lnTo>
                <a:lnTo>
                  <a:pt x="26161" y="165"/>
                </a:lnTo>
                <a:lnTo>
                  <a:pt x="24510" y="0"/>
                </a:lnTo>
                <a:close/>
              </a:path>
            </a:pathLst>
          </a:custGeom>
          <a:solidFill>
            <a:srgbClr val="CEE8E6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3" name="bg object 43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8552688" y="3124326"/>
            <a:ext cx="103504" cy="117221"/>
          </a:xfrm>
          <a:prstGeom prst="rect">
            <a:avLst/>
          </a:prstGeom>
        </p:spPr>
      </p:pic>
      <p:pic>
        <p:nvPicPr>
          <p:cNvPr id="44" name="bg object 44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8656319" y="2051430"/>
            <a:ext cx="103504" cy="115696"/>
          </a:xfrm>
          <a:prstGeom prst="rect">
            <a:avLst/>
          </a:prstGeom>
        </p:spPr>
      </p:pic>
      <p:pic>
        <p:nvPicPr>
          <p:cNvPr id="45" name="bg object 45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3093720" y="3124326"/>
            <a:ext cx="103505" cy="117221"/>
          </a:xfrm>
          <a:prstGeom prst="rect">
            <a:avLst/>
          </a:prstGeom>
        </p:spPr>
      </p:pic>
      <p:pic>
        <p:nvPicPr>
          <p:cNvPr id="46" name="bg object 46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539495" y="2420239"/>
            <a:ext cx="103555" cy="115697"/>
          </a:xfrm>
          <a:prstGeom prst="rect">
            <a:avLst/>
          </a:prstGeom>
        </p:spPr>
      </p:pic>
      <p:pic>
        <p:nvPicPr>
          <p:cNvPr id="47" name="bg object 47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499230" y="1613916"/>
            <a:ext cx="66690" cy="68453"/>
          </a:xfrm>
          <a:prstGeom prst="rect">
            <a:avLst/>
          </a:prstGeom>
        </p:spPr>
      </p:pic>
      <p:pic>
        <p:nvPicPr>
          <p:cNvPr id="48" name="bg object 48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627758" y="118871"/>
            <a:ext cx="66690" cy="66928"/>
          </a:xfrm>
          <a:prstGeom prst="rect">
            <a:avLst/>
          </a:prstGeom>
        </p:spPr>
      </p:pic>
      <p:sp>
        <p:nvSpPr>
          <p:cNvPr id="49" name="bg object 49"/>
          <p:cNvSpPr/>
          <p:nvPr/>
        </p:nvSpPr>
        <p:spPr>
          <a:xfrm>
            <a:off x="1812035" y="922147"/>
            <a:ext cx="32384" cy="31750"/>
          </a:xfrm>
          <a:custGeom>
            <a:avLst/>
            <a:gdLst/>
            <a:ahLst/>
            <a:cxnLst/>
            <a:rect l="l" t="t" r="r" b="b"/>
            <a:pathLst>
              <a:path w="32385" h="31750">
                <a:moveTo>
                  <a:pt x="19050" y="0"/>
                </a:moveTo>
                <a:lnTo>
                  <a:pt x="17144" y="0"/>
                </a:lnTo>
                <a:lnTo>
                  <a:pt x="7874" y="0"/>
                </a:lnTo>
                <a:lnTo>
                  <a:pt x="0" y="6603"/>
                </a:lnTo>
                <a:lnTo>
                  <a:pt x="0" y="23749"/>
                </a:lnTo>
                <a:lnTo>
                  <a:pt x="5587" y="29972"/>
                </a:lnTo>
                <a:lnTo>
                  <a:pt x="13969" y="31750"/>
                </a:lnTo>
                <a:lnTo>
                  <a:pt x="16256" y="31750"/>
                </a:lnTo>
                <a:lnTo>
                  <a:pt x="27207" y="27132"/>
                </a:lnTo>
                <a:lnTo>
                  <a:pt x="31861" y="16811"/>
                </a:lnTo>
                <a:lnTo>
                  <a:pt x="29632" y="6086"/>
                </a:lnTo>
                <a:lnTo>
                  <a:pt x="19938" y="253"/>
                </a:lnTo>
                <a:lnTo>
                  <a:pt x="19050" y="0"/>
                </a:lnTo>
                <a:close/>
              </a:path>
            </a:pathLst>
          </a:custGeom>
          <a:solidFill>
            <a:srgbClr val="CEE8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bg object 50"/>
          <p:cNvSpPr/>
          <p:nvPr/>
        </p:nvSpPr>
        <p:spPr>
          <a:xfrm>
            <a:off x="1908175" y="1258950"/>
            <a:ext cx="31750" cy="31750"/>
          </a:xfrm>
          <a:custGeom>
            <a:avLst/>
            <a:gdLst/>
            <a:ahLst/>
            <a:cxnLst/>
            <a:rect l="l" t="t" r="r" b="b"/>
            <a:pathLst>
              <a:path w="31750" h="31750">
                <a:moveTo>
                  <a:pt x="18287" y="0"/>
                </a:moveTo>
                <a:lnTo>
                  <a:pt x="15748" y="0"/>
                </a:lnTo>
                <a:lnTo>
                  <a:pt x="7112" y="0"/>
                </a:lnTo>
                <a:lnTo>
                  <a:pt x="0" y="6985"/>
                </a:lnTo>
                <a:lnTo>
                  <a:pt x="0" y="23749"/>
                </a:lnTo>
                <a:lnTo>
                  <a:pt x="5333" y="29972"/>
                </a:lnTo>
                <a:lnTo>
                  <a:pt x="14350" y="31750"/>
                </a:lnTo>
                <a:lnTo>
                  <a:pt x="16510" y="31750"/>
                </a:lnTo>
                <a:lnTo>
                  <a:pt x="26949" y="27152"/>
                </a:lnTo>
                <a:lnTo>
                  <a:pt x="31448" y="16875"/>
                </a:lnTo>
                <a:lnTo>
                  <a:pt x="29208" y="6193"/>
                </a:lnTo>
                <a:lnTo>
                  <a:pt x="19431" y="381"/>
                </a:lnTo>
                <a:lnTo>
                  <a:pt x="18287" y="0"/>
                </a:lnTo>
                <a:close/>
              </a:path>
            </a:pathLst>
          </a:custGeom>
          <a:solidFill>
            <a:srgbClr val="CEE8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bg object 51"/>
          <p:cNvSpPr/>
          <p:nvPr/>
        </p:nvSpPr>
        <p:spPr>
          <a:xfrm>
            <a:off x="105155" y="1251330"/>
            <a:ext cx="45720" cy="45720"/>
          </a:xfrm>
          <a:custGeom>
            <a:avLst/>
            <a:gdLst/>
            <a:ahLst/>
            <a:cxnLst/>
            <a:rect l="l" t="t" r="r" b="b"/>
            <a:pathLst>
              <a:path w="45719" h="45719">
                <a:moveTo>
                  <a:pt x="25196" y="0"/>
                </a:moveTo>
                <a:lnTo>
                  <a:pt x="23495" y="0"/>
                </a:lnTo>
                <a:lnTo>
                  <a:pt x="14476" y="1766"/>
                </a:lnTo>
                <a:lnTo>
                  <a:pt x="6994" y="6604"/>
                </a:lnTo>
                <a:lnTo>
                  <a:pt x="1888" y="13823"/>
                </a:lnTo>
                <a:lnTo>
                  <a:pt x="0" y="22733"/>
                </a:lnTo>
                <a:lnTo>
                  <a:pt x="1327" y="30279"/>
                </a:lnTo>
                <a:lnTo>
                  <a:pt x="21983" y="45466"/>
                </a:lnTo>
                <a:lnTo>
                  <a:pt x="23495" y="45466"/>
                </a:lnTo>
                <a:lnTo>
                  <a:pt x="38747" y="38869"/>
                </a:lnTo>
                <a:lnTo>
                  <a:pt x="45437" y="24130"/>
                </a:lnTo>
                <a:lnTo>
                  <a:pt x="42425" y="8818"/>
                </a:lnTo>
                <a:lnTo>
                  <a:pt x="28575" y="508"/>
                </a:lnTo>
                <a:lnTo>
                  <a:pt x="26885" y="127"/>
                </a:lnTo>
                <a:lnTo>
                  <a:pt x="25196" y="0"/>
                </a:lnTo>
                <a:close/>
              </a:path>
            </a:pathLst>
          </a:custGeom>
          <a:solidFill>
            <a:srgbClr val="CEE8E6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52" name="bg object 5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979290" y="943355"/>
            <a:ext cx="66690" cy="68453"/>
          </a:xfrm>
          <a:prstGeom prst="rect">
            <a:avLst/>
          </a:prstGeom>
        </p:spPr>
      </p:pic>
      <p:pic>
        <p:nvPicPr>
          <p:cNvPr id="53" name="bg object 5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3288919" y="365759"/>
            <a:ext cx="66690" cy="68452"/>
          </a:xfrm>
          <a:prstGeom prst="rect">
            <a:avLst/>
          </a:prstGeom>
        </p:spPr>
      </p:pic>
      <p:sp>
        <p:nvSpPr>
          <p:cNvPr id="54" name="bg object 54"/>
          <p:cNvSpPr/>
          <p:nvPr/>
        </p:nvSpPr>
        <p:spPr>
          <a:xfrm>
            <a:off x="4837176" y="3886276"/>
            <a:ext cx="32384" cy="32384"/>
          </a:xfrm>
          <a:custGeom>
            <a:avLst/>
            <a:gdLst/>
            <a:ahLst/>
            <a:cxnLst/>
            <a:rect l="l" t="t" r="r" b="b"/>
            <a:pathLst>
              <a:path w="32385" h="32385">
                <a:moveTo>
                  <a:pt x="18034" y="0"/>
                </a:moveTo>
                <a:lnTo>
                  <a:pt x="17145" y="0"/>
                </a:lnTo>
                <a:lnTo>
                  <a:pt x="7874" y="0"/>
                </a:lnTo>
                <a:lnTo>
                  <a:pt x="0" y="6642"/>
                </a:lnTo>
                <a:lnTo>
                  <a:pt x="0" y="23749"/>
                </a:lnTo>
                <a:lnTo>
                  <a:pt x="5587" y="29984"/>
                </a:lnTo>
                <a:lnTo>
                  <a:pt x="13970" y="31762"/>
                </a:lnTo>
                <a:lnTo>
                  <a:pt x="15112" y="31851"/>
                </a:lnTo>
                <a:lnTo>
                  <a:pt x="16256" y="31851"/>
                </a:lnTo>
                <a:lnTo>
                  <a:pt x="27207" y="27221"/>
                </a:lnTo>
                <a:lnTo>
                  <a:pt x="31861" y="16870"/>
                </a:lnTo>
                <a:lnTo>
                  <a:pt x="29632" y="6107"/>
                </a:lnTo>
                <a:lnTo>
                  <a:pt x="19938" y="241"/>
                </a:lnTo>
                <a:lnTo>
                  <a:pt x="19050" y="88"/>
                </a:lnTo>
                <a:lnTo>
                  <a:pt x="18034" y="0"/>
                </a:lnTo>
                <a:close/>
              </a:path>
            </a:pathLst>
          </a:custGeom>
          <a:solidFill>
            <a:srgbClr val="CEE8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bg object 55"/>
          <p:cNvSpPr/>
          <p:nvPr/>
        </p:nvSpPr>
        <p:spPr>
          <a:xfrm>
            <a:off x="6759067" y="1181227"/>
            <a:ext cx="31750" cy="33655"/>
          </a:xfrm>
          <a:custGeom>
            <a:avLst/>
            <a:gdLst/>
            <a:ahLst/>
            <a:cxnLst/>
            <a:rect l="l" t="t" r="r" b="b"/>
            <a:pathLst>
              <a:path w="31750" h="33655">
                <a:moveTo>
                  <a:pt x="18287" y="0"/>
                </a:moveTo>
                <a:lnTo>
                  <a:pt x="15748" y="0"/>
                </a:lnTo>
                <a:lnTo>
                  <a:pt x="7111" y="0"/>
                </a:lnTo>
                <a:lnTo>
                  <a:pt x="0" y="7365"/>
                </a:lnTo>
                <a:lnTo>
                  <a:pt x="0" y="24892"/>
                </a:lnTo>
                <a:lnTo>
                  <a:pt x="5333" y="31369"/>
                </a:lnTo>
                <a:lnTo>
                  <a:pt x="14350" y="33274"/>
                </a:lnTo>
                <a:lnTo>
                  <a:pt x="16509" y="33274"/>
                </a:lnTo>
                <a:lnTo>
                  <a:pt x="26949" y="28455"/>
                </a:lnTo>
                <a:lnTo>
                  <a:pt x="31448" y="17684"/>
                </a:lnTo>
                <a:lnTo>
                  <a:pt x="29208" y="6484"/>
                </a:lnTo>
                <a:lnTo>
                  <a:pt x="19430" y="381"/>
                </a:lnTo>
                <a:lnTo>
                  <a:pt x="18287" y="0"/>
                </a:lnTo>
                <a:close/>
              </a:path>
            </a:pathLst>
          </a:custGeom>
          <a:solidFill>
            <a:srgbClr val="CEE8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bg object 56"/>
          <p:cNvSpPr/>
          <p:nvPr/>
        </p:nvSpPr>
        <p:spPr>
          <a:xfrm>
            <a:off x="8002523" y="39751"/>
            <a:ext cx="44450" cy="45720"/>
          </a:xfrm>
          <a:custGeom>
            <a:avLst/>
            <a:gdLst/>
            <a:ahLst/>
            <a:cxnLst/>
            <a:rect l="l" t="t" r="r" b="b"/>
            <a:pathLst>
              <a:path w="44450" h="45719">
                <a:moveTo>
                  <a:pt x="24510" y="0"/>
                </a:moveTo>
                <a:lnTo>
                  <a:pt x="22859" y="0"/>
                </a:lnTo>
                <a:lnTo>
                  <a:pt x="14091" y="1766"/>
                </a:lnTo>
                <a:lnTo>
                  <a:pt x="6810" y="6604"/>
                </a:lnTo>
                <a:lnTo>
                  <a:pt x="1839" y="13823"/>
                </a:lnTo>
                <a:lnTo>
                  <a:pt x="0" y="22733"/>
                </a:lnTo>
                <a:lnTo>
                  <a:pt x="1285" y="30279"/>
                </a:lnTo>
                <a:lnTo>
                  <a:pt x="21335" y="45465"/>
                </a:lnTo>
                <a:lnTo>
                  <a:pt x="22859" y="45465"/>
                </a:lnTo>
                <a:lnTo>
                  <a:pt x="37653" y="38869"/>
                </a:lnTo>
                <a:lnTo>
                  <a:pt x="44148" y="24130"/>
                </a:lnTo>
                <a:lnTo>
                  <a:pt x="41237" y="8818"/>
                </a:lnTo>
                <a:lnTo>
                  <a:pt x="27812" y="508"/>
                </a:lnTo>
                <a:lnTo>
                  <a:pt x="26161" y="126"/>
                </a:lnTo>
                <a:lnTo>
                  <a:pt x="24510" y="0"/>
                </a:lnTo>
                <a:close/>
              </a:path>
            </a:pathLst>
          </a:custGeom>
          <a:solidFill>
            <a:srgbClr val="CEE8E6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57" name="bg object 57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2839211" y="4927091"/>
            <a:ext cx="103631" cy="115823"/>
          </a:xfrm>
          <a:prstGeom prst="rect">
            <a:avLst/>
          </a:prstGeom>
        </p:spPr>
      </p:pic>
      <p:pic>
        <p:nvPicPr>
          <p:cNvPr id="58" name="bg object 5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395215" y="3985259"/>
            <a:ext cx="152273" cy="170611"/>
          </a:xfrm>
          <a:prstGeom prst="rect">
            <a:avLst/>
          </a:prstGeom>
        </p:spPr>
      </p:pic>
      <p:pic>
        <p:nvPicPr>
          <p:cNvPr id="59" name="bg object 59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6481571" y="4568952"/>
            <a:ext cx="103631" cy="115824"/>
          </a:xfrm>
          <a:prstGeom prst="rect">
            <a:avLst/>
          </a:prstGeom>
        </p:spPr>
      </p:pic>
      <p:pic>
        <p:nvPicPr>
          <p:cNvPr id="60" name="bg object 60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5660263" y="4870703"/>
            <a:ext cx="152273" cy="172129"/>
          </a:xfrm>
          <a:prstGeom prst="rect">
            <a:avLst/>
          </a:prstGeom>
        </p:spPr>
      </p:pic>
      <p:sp>
        <p:nvSpPr>
          <p:cNvPr id="61" name="bg object 61"/>
          <p:cNvSpPr/>
          <p:nvPr/>
        </p:nvSpPr>
        <p:spPr>
          <a:xfrm>
            <a:off x="1739235" y="0"/>
            <a:ext cx="895350" cy="688975"/>
          </a:xfrm>
          <a:custGeom>
            <a:avLst/>
            <a:gdLst/>
            <a:ahLst/>
            <a:cxnLst/>
            <a:rect l="l" t="t" r="r" b="b"/>
            <a:pathLst>
              <a:path w="895350" h="688975">
                <a:moveTo>
                  <a:pt x="73435" y="386588"/>
                </a:moveTo>
                <a:lnTo>
                  <a:pt x="26905" y="399288"/>
                </a:lnTo>
                <a:lnTo>
                  <a:pt x="29" y="438530"/>
                </a:lnTo>
                <a:lnTo>
                  <a:pt x="0" y="459208"/>
                </a:lnTo>
                <a:lnTo>
                  <a:pt x="4839" y="478885"/>
                </a:lnTo>
                <a:lnTo>
                  <a:pt x="27842" y="511428"/>
                </a:lnTo>
                <a:lnTo>
                  <a:pt x="60436" y="533038"/>
                </a:lnTo>
                <a:lnTo>
                  <a:pt x="76483" y="539114"/>
                </a:lnTo>
                <a:lnTo>
                  <a:pt x="90366" y="587478"/>
                </a:lnTo>
                <a:lnTo>
                  <a:pt x="112488" y="636174"/>
                </a:lnTo>
                <a:lnTo>
                  <a:pt x="143277" y="673774"/>
                </a:lnTo>
                <a:lnTo>
                  <a:pt x="183163" y="688848"/>
                </a:lnTo>
                <a:lnTo>
                  <a:pt x="189184" y="688534"/>
                </a:lnTo>
                <a:lnTo>
                  <a:pt x="227911" y="669857"/>
                </a:lnTo>
                <a:lnTo>
                  <a:pt x="237328" y="653034"/>
                </a:lnTo>
                <a:lnTo>
                  <a:pt x="181385" y="653034"/>
                </a:lnTo>
                <a:lnTo>
                  <a:pt x="179353" y="652779"/>
                </a:lnTo>
                <a:lnTo>
                  <a:pt x="143190" y="617305"/>
                </a:lnTo>
                <a:lnTo>
                  <a:pt x="122918" y="576421"/>
                </a:lnTo>
                <a:lnTo>
                  <a:pt x="117090" y="562415"/>
                </a:lnTo>
                <a:lnTo>
                  <a:pt x="111154" y="548386"/>
                </a:lnTo>
                <a:lnTo>
                  <a:pt x="145952" y="548386"/>
                </a:lnTo>
                <a:lnTo>
                  <a:pt x="153150" y="543417"/>
                </a:lnTo>
                <a:lnTo>
                  <a:pt x="156763" y="535400"/>
                </a:lnTo>
                <a:lnTo>
                  <a:pt x="155829" y="526954"/>
                </a:lnTo>
                <a:lnTo>
                  <a:pt x="113091" y="512216"/>
                </a:lnTo>
                <a:lnTo>
                  <a:pt x="100740" y="510286"/>
                </a:lnTo>
                <a:lnTo>
                  <a:pt x="90374" y="507210"/>
                </a:lnTo>
                <a:lnTo>
                  <a:pt x="49275" y="484717"/>
                </a:lnTo>
                <a:lnTo>
                  <a:pt x="33684" y="448945"/>
                </a:lnTo>
                <a:lnTo>
                  <a:pt x="36792" y="434844"/>
                </a:lnTo>
                <a:lnTo>
                  <a:pt x="44448" y="425862"/>
                </a:lnTo>
                <a:lnTo>
                  <a:pt x="55580" y="421120"/>
                </a:lnTo>
                <a:lnTo>
                  <a:pt x="69117" y="419735"/>
                </a:lnTo>
                <a:lnTo>
                  <a:pt x="165905" y="419735"/>
                </a:lnTo>
                <a:lnTo>
                  <a:pt x="170449" y="417089"/>
                </a:lnTo>
                <a:lnTo>
                  <a:pt x="178184" y="411988"/>
                </a:lnTo>
                <a:lnTo>
                  <a:pt x="138967" y="411988"/>
                </a:lnTo>
                <a:lnTo>
                  <a:pt x="125370" y="401000"/>
                </a:lnTo>
                <a:lnTo>
                  <a:pt x="109345" y="393049"/>
                </a:lnTo>
                <a:lnTo>
                  <a:pt x="91747" y="388217"/>
                </a:lnTo>
                <a:lnTo>
                  <a:pt x="73435" y="386588"/>
                </a:lnTo>
                <a:close/>
              </a:path>
              <a:path w="895350" h="688975">
                <a:moveTo>
                  <a:pt x="234217" y="419480"/>
                </a:moveTo>
                <a:lnTo>
                  <a:pt x="227740" y="419480"/>
                </a:lnTo>
                <a:lnTo>
                  <a:pt x="223041" y="424434"/>
                </a:lnTo>
                <a:lnTo>
                  <a:pt x="224692" y="429260"/>
                </a:lnTo>
                <a:lnTo>
                  <a:pt x="226820" y="436856"/>
                </a:lnTo>
                <a:lnTo>
                  <a:pt x="229709" y="444023"/>
                </a:lnTo>
                <a:lnTo>
                  <a:pt x="233265" y="450762"/>
                </a:lnTo>
                <a:lnTo>
                  <a:pt x="237392" y="457073"/>
                </a:lnTo>
                <a:lnTo>
                  <a:pt x="231314" y="463345"/>
                </a:lnTo>
                <a:lnTo>
                  <a:pt x="225343" y="469915"/>
                </a:lnTo>
                <a:lnTo>
                  <a:pt x="219586" y="476700"/>
                </a:lnTo>
                <a:lnTo>
                  <a:pt x="214151" y="483615"/>
                </a:lnTo>
                <a:lnTo>
                  <a:pt x="208436" y="489458"/>
                </a:lnTo>
                <a:lnTo>
                  <a:pt x="208436" y="497586"/>
                </a:lnTo>
                <a:lnTo>
                  <a:pt x="211865" y="504444"/>
                </a:lnTo>
                <a:lnTo>
                  <a:pt x="208812" y="535400"/>
                </a:lnTo>
                <a:lnTo>
                  <a:pt x="208820" y="537972"/>
                </a:lnTo>
                <a:lnTo>
                  <a:pt x="209436" y="568483"/>
                </a:lnTo>
                <a:lnTo>
                  <a:pt x="210740" y="599241"/>
                </a:lnTo>
                <a:lnTo>
                  <a:pt x="209579" y="624713"/>
                </a:lnTo>
                <a:lnTo>
                  <a:pt x="206367" y="636049"/>
                </a:lnTo>
                <a:lnTo>
                  <a:pt x="201118" y="645017"/>
                </a:lnTo>
                <a:lnTo>
                  <a:pt x="193559" y="650912"/>
                </a:lnTo>
                <a:lnTo>
                  <a:pt x="183417" y="653034"/>
                </a:lnTo>
                <a:lnTo>
                  <a:pt x="237328" y="653034"/>
                </a:lnTo>
                <a:lnTo>
                  <a:pt x="239266" y="649573"/>
                </a:lnTo>
                <a:lnTo>
                  <a:pt x="244762" y="625812"/>
                </a:lnTo>
                <a:lnTo>
                  <a:pt x="246574" y="602741"/>
                </a:lnTo>
                <a:lnTo>
                  <a:pt x="246503" y="584263"/>
                </a:lnTo>
                <a:lnTo>
                  <a:pt x="246259" y="568483"/>
                </a:lnTo>
                <a:lnTo>
                  <a:pt x="246215" y="548386"/>
                </a:lnTo>
                <a:lnTo>
                  <a:pt x="251003" y="502431"/>
                </a:lnTo>
                <a:lnTo>
                  <a:pt x="288887" y="454829"/>
                </a:lnTo>
                <a:lnTo>
                  <a:pt x="303936" y="439674"/>
                </a:lnTo>
                <a:lnTo>
                  <a:pt x="252378" y="439674"/>
                </a:lnTo>
                <a:lnTo>
                  <a:pt x="247806" y="432815"/>
                </a:lnTo>
                <a:lnTo>
                  <a:pt x="243107" y="429260"/>
                </a:lnTo>
                <a:lnTo>
                  <a:pt x="237392" y="422401"/>
                </a:lnTo>
                <a:lnTo>
                  <a:pt x="235995" y="420370"/>
                </a:lnTo>
                <a:lnTo>
                  <a:pt x="234217" y="419480"/>
                </a:lnTo>
                <a:close/>
              </a:path>
              <a:path w="895350" h="688975">
                <a:moveTo>
                  <a:pt x="145952" y="548386"/>
                </a:moveTo>
                <a:lnTo>
                  <a:pt x="111154" y="548386"/>
                </a:lnTo>
                <a:lnTo>
                  <a:pt x="116996" y="549528"/>
                </a:lnTo>
                <a:lnTo>
                  <a:pt x="122711" y="550163"/>
                </a:lnTo>
                <a:lnTo>
                  <a:pt x="134395" y="550163"/>
                </a:lnTo>
                <a:lnTo>
                  <a:pt x="140110" y="549528"/>
                </a:lnTo>
                <a:lnTo>
                  <a:pt x="145952" y="548386"/>
                </a:lnTo>
                <a:close/>
              </a:path>
              <a:path w="895350" h="688975">
                <a:moveTo>
                  <a:pt x="165905" y="419735"/>
                </a:moveTo>
                <a:lnTo>
                  <a:pt x="69117" y="419735"/>
                </a:lnTo>
                <a:lnTo>
                  <a:pt x="81563" y="420526"/>
                </a:lnTo>
                <a:lnTo>
                  <a:pt x="94295" y="422544"/>
                </a:lnTo>
                <a:lnTo>
                  <a:pt x="106693" y="425253"/>
                </a:lnTo>
                <a:lnTo>
                  <a:pt x="118139" y="428116"/>
                </a:lnTo>
                <a:lnTo>
                  <a:pt x="113186" y="433197"/>
                </a:lnTo>
                <a:lnTo>
                  <a:pt x="119409" y="441578"/>
                </a:lnTo>
                <a:lnTo>
                  <a:pt x="127410" y="441578"/>
                </a:lnTo>
                <a:lnTo>
                  <a:pt x="128553" y="441325"/>
                </a:lnTo>
                <a:lnTo>
                  <a:pt x="129696" y="440816"/>
                </a:lnTo>
                <a:lnTo>
                  <a:pt x="165905" y="419735"/>
                </a:lnTo>
                <a:close/>
              </a:path>
              <a:path w="895350" h="688975">
                <a:moveTo>
                  <a:pt x="276000" y="383921"/>
                </a:moveTo>
                <a:lnTo>
                  <a:pt x="269523" y="383921"/>
                </a:lnTo>
                <a:lnTo>
                  <a:pt x="265967" y="387223"/>
                </a:lnTo>
                <a:lnTo>
                  <a:pt x="267491" y="392302"/>
                </a:lnTo>
                <a:lnTo>
                  <a:pt x="268634" y="399288"/>
                </a:lnTo>
                <a:lnTo>
                  <a:pt x="272063" y="406146"/>
                </a:lnTo>
                <a:lnTo>
                  <a:pt x="275619" y="413130"/>
                </a:lnTo>
                <a:lnTo>
                  <a:pt x="252378" y="439674"/>
                </a:lnTo>
                <a:lnTo>
                  <a:pt x="303936" y="439674"/>
                </a:lnTo>
                <a:lnTo>
                  <a:pt x="325371" y="418087"/>
                </a:lnTo>
                <a:lnTo>
                  <a:pt x="346289" y="398145"/>
                </a:lnTo>
                <a:lnTo>
                  <a:pt x="289462" y="398145"/>
                </a:lnTo>
                <a:lnTo>
                  <a:pt x="286033" y="394588"/>
                </a:lnTo>
                <a:lnTo>
                  <a:pt x="282477" y="391160"/>
                </a:lnTo>
                <a:lnTo>
                  <a:pt x="278413" y="385063"/>
                </a:lnTo>
                <a:lnTo>
                  <a:pt x="276000" y="383921"/>
                </a:lnTo>
                <a:close/>
              </a:path>
              <a:path w="895350" h="688975">
                <a:moveTo>
                  <a:pt x="598431" y="0"/>
                </a:moveTo>
                <a:lnTo>
                  <a:pt x="565005" y="0"/>
                </a:lnTo>
                <a:lnTo>
                  <a:pt x="574196" y="28194"/>
                </a:lnTo>
                <a:lnTo>
                  <a:pt x="532153" y="62232"/>
                </a:lnTo>
                <a:lnTo>
                  <a:pt x="491719" y="98568"/>
                </a:lnTo>
                <a:lnTo>
                  <a:pt x="452279" y="136148"/>
                </a:lnTo>
                <a:lnTo>
                  <a:pt x="413217" y="173916"/>
                </a:lnTo>
                <a:lnTo>
                  <a:pt x="335955" y="246094"/>
                </a:lnTo>
                <a:lnTo>
                  <a:pt x="297341" y="280415"/>
                </a:lnTo>
                <a:lnTo>
                  <a:pt x="258204" y="313975"/>
                </a:lnTo>
                <a:lnTo>
                  <a:pt x="218676" y="346963"/>
                </a:lnTo>
                <a:lnTo>
                  <a:pt x="164506" y="391249"/>
                </a:lnTo>
                <a:lnTo>
                  <a:pt x="138967" y="411988"/>
                </a:lnTo>
                <a:lnTo>
                  <a:pt x="178184" y="411988"/>
                </a:lnTo>
                <a:lnTo>
                  <a:pt x="247600" y="363680"/>
                </a:lnTo>
                <a:lnTo>
                  <a:pt x="284712" y="334767"/>
                </a:lnTo>
                <a:lnTo>
                  <a:pt x="321322" y="304894"/>
                </a:lnTo>
                <a:lnTo>
                  <a:pt x="430087" y="213254"/>
                </a:lnTo>
                <a:lnTo>
                  <a:pt x="466293" y="182000"/>
                </a:lnTo>
                <a:lnTo>
                  <a:pt x="501995" y="150169"/>
                </a:lnTo>
                <a:lnTo>
                  <a:pt x="536786" y="117655"/>
                </a:lnTo>
                <a:lnTo>
                  <a:pt x="570260" y="84355"/>
                </a:lnTo>
                <a:lnTo>
                  <a:pt x="602009" y="50164"/>
                </a:lnTo>
                <a:lnTo>
                  <a:pt x="606486" y="35829"/>
                </a:lnTo>
                <a:lnTo>
                  <a:pt x="604438" y="28501"/>
                </a:lnTo>
                <a:lnTo>
                  <a:pt x="599723" y="22351"/>
                </a:lnTo>
                <a:lnTo>
                  <a:pt x="598431" y="0"/>
                </a:lnTo>
                <a:close/>
              </a:path>
              <a:path w="895350" h="688975">
                <a:moveTo>
                  <a:pt x="320704" y="343153"/>
                </a:moveTo>
                <a:lnTo>
                  <a:pt x="311052" y="343153"/>
                </a:lnTo>
                <a:lnTo>
                  <a:pt x="305718" y="347090"/>
                </a:lnTo>
                <a:lnTo>
                  <a:pt x="305718" y="361061"/>
                </a:lnTo>
                <a:lnTo>
                  <a:pt x="309147" y="368046"/>
                </a:lnTo>
                <a:lnTo>
                  <a:pt x="313719" y="372617"/>
                </a:lnTo>
                <a:lnTo>
                  <a:pt x="307697" y="378892"/>
                </a:lnTo>
                <a:lnTo>
                  <a:pt x="295556" y="391870"/>
                </a:lnTo>
                <a:lnTo>
                  <a:pt x="289462" y="398145"/>
                </a:lnTo>
                <a:lnTo>
                  <a:pt x="346289" y="398145"/>
                </a:lnTo>
                <a:lnTo>
                  <a:pt x="362776" y="382426"/>
                </a:lnTo>
                <a:lnTo>
                  <a:pt x="391183" y="356488"/>
                </a:lnTo>
                <a:lnTo>
                  <a:pt x="329975" y="356488"/>
                </a:lnTo>
                <a:lnTo>
                  <a:pt x="328832" y="355346"/>
                </a:lnTo>
                <a:lnTo>
                  <a:pt x="327689" y="353060"/>
                </a:lnTo>
                <a:lnTo>
                  <a:pt x="326546" y="350647"/>
                </a:lnTo>
                <a:lnTo>
                  <a:pt x="325022" y="345566"/>
                </a:lnTo>
                <a:lnTo>
                  <a:pt x="320704" y="343153"/>
                </a:lnTo>
                <a:close/>
              </a:path>
              <a:path w="895350" h="688975">
                <a:moveTo>
                  <a:pt x="354740" y="306577"/>
                </a:moveTo>
                <a:lnTo>
                  <a:pt x="349914" y="306577"/>
                </a:lnTo>
                <a:lnTo>
                  <a:pt x="347882" y="307339"/>
                </a:lnTo>
                <a:lnTo>
                  <a:pt x="346231" y="309117"/>
                </a:lnTo>
                <a:lnTo>
                  <a:pt x="342338" y="315212"/>
                </a:lnTo>
                <a:lnTo>
                  <a:pt x="342136" y="322627"/>
                </a:lnTo>
                <a:lnTo>
                  <a:pt x="344552" y="330495"/>
                </a:lnTo>
                <a:lnTo>
                  <a:pt x="348517" y="337947"/>
                </a:lnTo>
                <a:lnTo>
                  <a:pt x="343959" y="342326"/>
                </a:lnTo>
                <a:lnTo>
                  <a:pt x="339199" y="346789"/>
                </a:lnTo>
                <a:lnTo>
                  <a:pt x="334462" y="351466"/>
                </a:lnTo>
                <a:lnTo>
                  <a:pt x="329975" y="356488"/>
                </a:lnTo>
                <a:lnTo>
                  <a:pt x="391183" y="356488"/>
                </a:lnTo>
                <a:lnTo>
                  <a:pt x="400905" y="347611"/>
                </a:lnTo>
                <a:lnTo>
                  <a:pt x="430057" y="321817"/>
                </a:lnTo>
                <a:lnTo>
                  <a:pt x="364646" y="321817"/>
                </a:lnTo>
                <a:lnTo>
                  <a:pt x="362360" y="318388"/>
                </a:lnTo>
                <a:lnTo>
                  <a:pt x="360074" y="315975"/>
                </a:lnTo>
                <a:lnTo>
                  <a:pt x="358931" y="311403"/>
                </a:lnTo>
                <a:lnTo>
                  <a:pt x="357534" y="308483"/>
                </a:lnTo>
                <a:lnTo>
                  <a:pt x="354740" y="306577"/>
                </a:lnTo>
                <a:close/>
              </a:path>
              <a:path w="895350" h="688975">
                <a:moveTo>
                  <a:pt x="682400" y="73787"/>
                </a:moveTo>
                <a:lnTo>
                  <a:pt x="678971" y="73787"/>
                </a:lnTo>
                <a:lnTo>
                  <a:pt x="677193" y="74422"/>
                </a:lnTo>
                <a:lnTo>
                  <a:pt x="676050" y="75564"/>
                </a:lnTo>
                <a:lnTo>
                  <a:pt x="634333" y="102919"/>
                </a:lnTo>
                <a:lnTo>
                  <a:pt x="593389" y="131258"/>
                </a:lnTo>
                <a:lnTo>
                  <a:pt x="553231" y="160580"/>
                </a:lnTo>
                <a:lnTo>
                  <a:pt x="513871" y="190880"/>
                </a:lnTo>
                <a:lnTo>
                  <a:pt x="475321" y="222158"/>
                </a:lnTo>
                <a:lnTo>
                  <a:pt x="437592" y="254408"/>
                </a:lnTo>
                <a:lnTo>
                  <a:pt x="400696" y="287629"/>
                </a:lnTo>
                <a:lnTo>
                  <a:pt x="364646" y="321817"/>
                </a:lnTo>
                <a:lnTo>
                  <a:pt x="430057" y="321817"/>
                </a:lnTo>
                <a:lnTo>
                  <a:pt x="439560" y="313410"/>
                </a:lnTo>
                <a:lnTo>
                  <a:pt x="556707" y="212138"/>
                </a:lnTo>
                <a:lnTo>
                  <a:pt x="595491" y="178045"/>
                </a:lnTo>
                <a:lnTo>
                  <a:pt x="633814" y="143393"/>
                </a:lnTo>
                <a:lnTo>
                  <a:pt x="671478" y="107950"/>
                </a:lnTo>
                <a:lnTo>
                  <a:pt x="878076" y="107950"/>
                </a:lnTo>
                <a:lnTo>
                  <a:pt x="878480" y="107612"/>
                </a:lnTo>
                <a:lnTo>
                  <a:pt x="881447" y="101600"/>
                </a:lnTo>
                <a:lnTo>
                  <a:pt x="802415" y="101600"/>
                </a:lnTo>
                <a:lnTo>
                  <a:pt x="771566" y="98496"/>
                </a:lnTo>
                <a:lnTo>
                  <a:pt x="740312" y="91154"/>
                </a:lnTo>
                <a:lnTo>
                  <a:pt x="712297" y="82526"/>
                </a:lnTo>
                <a:lnTo>
                  <a:pt x="691163" y="75564"/>
                </a:lnTo>
                <a:lnTo>
                  <a:pt x="685321" y="75564"/>
                </a:lnTo>
                <a:lnTo>
                  <a:pt x="684178" y="74422"/>
                </a:lnTo>
                <a:lnTo>
                  <a:pt x="682400" y="73787"/>
                </a:lnTo>
                <a:close/>
              </a:path>
              <a:path w="895350" h="688975">
                <a:moveTo>
                  <a:pt x="878076" y="107950"/>
                </a:moveTo>
                <a:lnTo>
                  <a:pt x="671478" y="107950"/>
                </a:lnTo>
                <a:lnTo>
                  <a:pt x="672621" y="110236"/>
                </a:lnTo>
                <a:lnTo>
                  <a:pt x="673764" y="111378"/>
                </a:lnTo>
                <a:lnTo>
                  <a:pt x="676050" y="112522"/>
                </a:lnTo>
                <a:lnTo>
                  <a:pt x="699136" y="125132"/>
                </a:lnTo>
                <a:lnTo>
                  <a:pt x="726342" y="134921"/>
                </a:lnTo>
                <a:lnTo>
                  <a:pt x="756025" y="141257"/>
                </a:lnTo>
                <a:lnTo>
                  <a:pt x="786540" y="143510"/>
                </a:lnTo>
                <a:lnTo>
                  <a:pt x="822076" y="139894"/>
                </a:lnTo>
                <a:lnTo>
                  <a:pt x="853660" y="128301"/>
                </a:lnTo>
                <a:lnTo>
                  <a:pt x="878076" y="107950"/>
                </a:lnTo>
                <a:close/>
              </a:path>
              <a:path w="895350" h="688975">
                <a:moveTo>
                  <a:pt x="867633" y="0"/>
                </a:moveTo>
                <a:lnTo>
                  <a:pt x="798640" y="0"/>
                </a:lnTo>
                <a:lnTo>
                  <a:pt x="801298" y="1053"/>
                </a:lnTo>
                <a:lnTo>
                  <a:pt x="829609" y="15414"/>
                </a:lnTo>
                <a:lnTo>
                  <a:pt x="850324" y="35847"/>
                </a:lnTo>
                <a:lnTo>
                  <a:pt x="855501" y="65150"/>
                </a:lnTo>
                <a:lnTo>
                  <a:pt x="848975" y="82472"/>
                </a:lnTo>
                <a:lnTo>
                  <a:pt x="837197" y="93710"/>
                </a:lnTo>
                <a:lnTo>
                  <a:pt x="821301" y="99780"/>
                </a:lnTo>
                <a:lnTo>
                  <a:pt x="802415" y="101600"/>
                </a:lnTo>
                <a:lnTo>
                  <a:pt x="881447" y="101600"/>
                </a:lnTo>
                <a:lnTo>
                  <a:pt x="893728" y="76708"/>
                </a:lnTo>
                <a:lnTo>
                  <a:pt x="894965" y="42292"/>
                </a:lnTo>
                <a:lnTo>
                  <a:pt x="881997" y="13700"/>
                </a:lnTo>
                <a:lnTo>
                  <a:pt x="867633" y="0"/>
                </a:lnTo>
                <a:close/>
              </a:path>
              <a:path w="895350" h="688975">
                <a:moveTo>
                  <a:pt x="749938" y="0"/>
                </a:moveTo>
                <a:lnTo>
                  <a:pt x="707817" y="0"/>
                </a:lnTo>
                <a:lnTo>
                  <a:pt x="709969" y="8691"/>
                </a:lnTo>
                <a:lnTo>
                  <a:pt x="721262" y="28194"/>
                </a:lnTo>
                <a:lnTo>
                  <a:pt x="724183" y="31496"/>
                </a:lnTo>
                <a:lnTo>
                  <a:pt x="728247" y="33147"/>
                </a:lnTo>
                <a:lnTo>
                  <a:pt x="738153" y="33147"/>
                </a:lnTo>
                <a:lnTo>
                  <a:pt x="743995" y="30099"/>
                </a:lnTo>
                <a:lnTo>
                  <a:pt x="746662" y="24637"/>
                </a:lnTo>
                <a:lnTo>
                  <a:pt x="749305" y="14057"/>
                </a:lnTo>
                <a:lnTo>
                  <a:pt x="750187" y="3143"/>
                </a:lnTo>
                <a:lnTo>
                  <a:pt x="749938" y="0"/>
                </a:lnTo>
                <a:close/>
              </a:path>
            </a:pathLst>
          </a:custGeom>
          <a:solidFill>
            <a:srgbClr val="CEE8E6">
              <a:alpha val="64704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bg object 62"/>
          <p:cNvSpPr/>
          <p:nvPr/>
        </p:nvSpPr>
        <p:spPr>
          <a:xfrm>
            <a:off x="6363112" y="3888244"/>
            <a:ext cx="726440" cy="511175"/>
          </a:xfrm>
          <a:custGeom>
            <a:avLst/>
            <a:gdLst/>
            <a:ahLst/>
            <a:cxnLst/>
            <a:rect l="l" t="t" r="r" b="b"/>
            <a:pathLst>
              <a:path w="726440" h="511175">
                <a:moveTo>
                  <a:pt x="128060" y="379907"/>
                </a:moveTo>
                <a:lnTo>
                  <a:pt x="90392" y="379907"/>
                </a:lnTo>
                <a:lnTo>
                  <a:pt x="100052" y="390340"/>
                </a:lnTo>
                <a:lnTo>
                  <a:pt x="150901" y="423931"/>
                </a:lnTo>
                <a:lnTo>
                  <a:pt x="202533" y="444766"/>
                </a:lnTo>
                <a:lnTo>
                  <a:pt x="254623" y="465686"/>
                </a:lnTo>
                <a:lnTo>
                  <a:pt x="308070" y="482633"/>
                </a:lnTo>
                <a:lnTo>
                  <a:pt x="362660" y="495581"/>
                </a:lnTo>
                <a:lnTo>
                  <a:pt x="418179" y="504507"/>
                </a:lnTo>
                <a:lnTo>
                  <a:pt x="464724" y="508839"/>
                </a:lnTo>
                <a:lnTo>
                  <a:pt x="511651" y="510362"/>
                </a:lnTo>
                <a:lnTo>
                  <a:pt x="513302" y="510565"/>
                </a:lnTo>
                <a:lnTo>
                  <a:pt x="515715" y="510120"/>
                </a:lnTo>
                <a:lnTo>
                  <a:pt x="517493" y="508812"/>
                </a:lnTo>
                <a:lnTo>
                  <a:pt x="565538" y="490575"/>
                </a:lnTo>
                <a:lnTo>
                  <a:pt x="566660" y="489750"/>
                </a:lnTo>
                <a:lnTo>
                  <a:pt x="498824" y="489750"/>
                </a:lnTo>
                <a:lnTo>
                  <a:pt x="445256" y="481517"/>
                </a:lnTo>
                <a:lnTo>
                  <a:pt x="393251" y="471781"/>
                </a:lnTo>
                <a:lnTo>
                  <a:pt x="342550" y="460244"/>
                </a:lnTo>
                <a:lnTo>
                  <a:pt x="292893" y="446606"/>
                </a:lnTo>
                <a:lnTo>
                  <a:pt x="244023" y="430567"/>
                </a:lnTo>
                <a:lnTo>
                  <a:pt x="195679" y="411827"/>
                </a:lnTo>
                <a:lnTo>
                  <a:pt x="147603" y="390088"/>
                </a:lnTo>
                <a:lnTo>
                  <a:pt x="128060" y="379907"/>
                </a:lnTo>
                <a:close/>
              </a:path>
              <a:path w="726440" h="511175">
                <a:moveTo>
                  <a:pt x="662441" y="396468"/>
                </a:moveTo>
                <a:lnTo>
                  <a:pt x="631158" y="396468"/>
                </a:lnTo>
                <a:lnTo>
                  <a:pt x="631158" y="397217"/>
                </a:lnTo>
                <a:lnTo>
                  <a:pt x="603881" y="426483"/>
                </a:lnTo>
                <a:lnTo>
                  <a:pt x="574865" y="453748"/>
                </a:lnTo>
                <a:lnTo>
                  <a:pt x="541325" y="475742"/>
                </a:lnTo>
                <a:lnTo>
                  <a:pt x="498824" y="489750"/>
                </a:lnTo>
                <a:lnTo>
                  <a:pt x="566660" y="489750"/>
                </a:lnTo>
                <a:lnTo>
                  <a:pt x="607631" y="459609"/>
                </a:lnTo>
                <a:lnTo>
                  <a:pt x="644151" y="420819"/>
                </a:lnTo>
                <a:lnTo>
                  <a:pt x="662441" y="396468"/>
                </a:lnTo>
                <a:close/>
              </a:path>
              <a:path w="726440" h="511175">
                <a:moveTo>
                  <a:pt x="56478" y="184277"/>
                </a:moveTo>
                <a:lnTo>
                  <a:pt x="22955" y="184277"/>
                </a:lnTo>
                <a:lnTo>
                  <a:pt x="56404" y="217647"/>
                </a:lnTo>
                <a:lnTo>
                  <a:pt x="99724" y="247176"/>
                </a:lnTo>
                <a:lnTo>
                  <a:pt x="149178" y="273027"/>
                </a:lnTo>
                <a:lnTo>
                  <a:pt x="201029" y="295366"/>
                </a:lnTo>
                <a:lnTo>
                  <a:pt x="251540" y="314357"/>
                </a:lnTo>
                <a:lnTo>
                  <a:pt x="333597" y="342950"/>
                </a:lnTo>
                <a:lnTo>
                  <a:pt x="377104" y="358615"/>
                </a:lnTo>
                <a:lnTo>
                  <a:pt x="427243" y="374815"/>
                </a:lnTo>
                <a:lnTo>
                  <a:pt x="481169" y="389052"/>
                </a:lnTo>
                <a:lnTo>
                  <a:pt x="536035" y="398830"/>
                </a:lnTo>
                <a:lnTo>
                  <a:pt x="585644" y="401721"/>
                </a:lnTo>
                <a:lnTo>
                  <a:pt x="609062" y="400239"/>
                </a:lnTo>
                <a:lnTo>
                  <a:pt x="631158" y="396468"/>
                </a:lnTo>
                <a:lnTo>
                  <a:pt x="662441" y="396468"/>
                </a:lnTo>
                <a:lnTo>
                  <a:pt x="672194" y="383484"/>
                </a:lnTo>
                <a:lnTo>
                  <a:pt x="592405" y="383484"/>
                </a:lnTo>
                <a:lnTo>
                  <a:pt x="541369" y="381304"/>
                </a:lnTo>
                <a:lnTo>
                  <a:pt x="485235" y="370798"/>
                </a:lnTo>
                <a:lnTo>
                  <a:pt x="429768" y="355091"/>
                </a:lnTo>
                <a:lnTo>
                  <a:pt x="378634" y="337442"/>
                </a:lnTo>
                <a:lnTo>
                  <a:pt x="287198" y="303207"/>
                </a:lnTo>
                <a:lnTo>
                  <a:pt x="239109" y="285689"/>
                </a:lnTo>
                <a:lnTo>
                  <a:pt x="191591" y="267242"/>
                </a:lnTo>
                <a:lnTo>
                  <a:pt x="145002" y="246557"/>
                </a:lnTo>
                <a:lnTo>
                  <a:pt x="93090" y="216354"/>
                </a:lnTo>
                <a:lnTo>
                  <a:pt x="69908" y="197625"/>
                </a:lnTo>
                <a:lnTo>
                  <a:pt x="56478" y="184277"/>
                </a:lnTo>
                <a:close/>
              </a:path>
              <a:path w="726440" h="511175">
                <a:moveTo>
                  <a:pt x="720016" y="313944"/>
                </a:moveTo>
                <a:lnTo>
                  <a:pt x="696563" y="313944"/>
                </a:lnTo>
                <a:lnTo>
                  <a:pt x="696436" y="314693"/>
                </a:lnTo>
                <a:lnTo>
                  <a:pt x="673189" y="353047"/>
                </a:lnTo>
                <a:lnTo>
                  <a:pt x="637428" y="375021"/>
                </a:lnTo>
                <a:lnTo>
                  <a:pt x="592405" y="383484"/>
                </a:lnTo>
                <a:lnTo>
                  <a:pt x="672194" y="383484"/>
                </a:lnTo>
                <a:lnTo>
                  <a:pt x="675481" y="379107"/>
                </a:lnTo>
                <a:lnTo>
                  <a:pt x="694487" y="362548"/>
                </a:lnTo>
                <a:lnTo>
                  <a:pt x="709707" y="340599"/>
                </a:lnTo>
                <a:lnTo>
                  <a:pt x="720016" y="313944"/>
                </a:lnTo>
                <a:close/>
              </a:path>
              <a:path w="726440" h="511175">
                <a:moveTo>
                  <a:pt x="170656" y="0"/>
                </a:moveTo>
                <a:lnTo>
                  <a:pt x="126559" y="1784"/>
                </a:lnTo>
                <a:lnTo>
                  <a:pt x="78295" y="11048"/>
                </a:lnTo>
                <a:lnTo>
                  <a:pt x="37032" y="31457"/>
                </a:lnTo>
                <a:lnTo>
                  <a:pt x="13938" y="66675"/>
                </a:lnTo>
                <a:lnTo>
                  <a:pt x="13430" y="70421"/>
                </a:lnTo>
                <a:lnTo>
                  <a:pt x="6238" y="86004"/>
                </a:lnTo>
                <a:lnTo>
                  <a:pt x="1714" y="102562"/>
                </a:lnTo>
                <a:lnTo>
                  <a:pt x="0" y="119609"/>
                </a:lnTo>
                <a:lnTo>
                  <a:pt x="1238" y="136664"/>
                </a:lnTo>
                <a:lnTo>
                  <a:pt x="3107" y="187562"/>
                </a:lnTo>
                <a:lnTo>
                  <a:pt x="11012" y="238218"/>
                </a:lnTo>
                <a:lnTo>
                  <a:pt x="25652" y="287366"/>
                </a:lnTo>
                <a:lnTo>
                  <a:pt x="47730" y="333739"/>
                </a:lnTo>
                <a:lnTo>
                  <a:pt x="77946" y="376072"/>
                </a:lnTo>
                <a:lnTo>
                  <a:pt x="87598" y="380314"/>
                </a:lnTo>
                <a:lnTo>
                  <a:pt x="88995" y="380238"/>
                </a:lnTo>
                <a:lnTo>
                  <a:pt x="90392" y="379907"/>
                </a:lnTo>
                <a:lnTo>
                  <a:pt x="128060" y="379907"/>
                </a:lnTo>
                <a:lnTo>
                  <a:pt x="99536" y="365048"/>
                </a:lnTo>
                <a:lnTo>
                  <a:pt x="98231" y="362548"/>
                </a:lnTo>
                <a:lnTo>
                  <a:pt x="68460" y="320844"/>
                </a:lnTo>
                <a:lnTo>
                  <a:pt x="48323" y="276780"/>
                </a:lnTo>
                <a:lnTo>
                  <a:pt x="34329" y="231045"/>
                </a:lnTo>
                <a:lnTo>
                  <a:pt x="22955" y="184277"/>
                </a:lnTo>
                <a:lnTo>
                  <a:pt x="56478" y="184277"/>
                </a:lnTo>
                <a:lnTo>
                  <a:pt x="48990" y="176834"/>
                </a:lnTo>
                <a:lnTo>
                  <a:pt x="38729" y="161941"/>
                </a:lnTo>
                <a:lnTo>
                  <a:pt x="31289" y="145613"/>
                </a:lnTo>
                <a:lnTo>
                  <a:pt x="26826" y="128373"/>
                </a:lnTo>
                <a:lnTo>
                  <a:pt x="25495" y="110743"/>
                </a:lnTo>
                <a:lnTo>
                  <a:pt x="53495" y="110743"/>
                </a:lnTo>
                <a:lnTo>
                  <a:pt x="35655" y="81534"/>
                </a:lnTo>
                <a:lnTo>
                  <a:pt x="34893" y="80683"/>
                </a:lnTo>
                <a:lnTo>
                  <a:pt x="34258" y="79844"/>
                </a:lnTo>
                <a:lnTo>
                  <a:pt x="34385" y="78333"/>
                </a:lnTo>
                <a:lnTo>
                  <a:pt x="63928" y="68883"/>
                </a:lnTo>
                <a:lnTo>
                  <a:pt x="94138" y="63981"/>
                </a:lnTo>
                <a:lnTo>
                  <a:pt x="124825" y="63019"/>
                </a:lnTo>
                <a:lnTo>
                  <a:pt x="234265" y="63019"/>
                </a:lnTo>
                <a:lnTo>
                  <a:pt x="231581" y="62204"/>
                </a:lnTo>
                <a:lnTo>
                  <a:pt x="33115" y="62204"/>
                </a:lnTo>
                <a:lnTo>
                  <a:pt x="56095" y="38370"/>
                </a:lnTo>
                <a:lnTo>
                  <a:pt x="100795" y="25884"/>
                </a:lnTo>
                <a:lnTo>
                  <a:pt x="153944" y="21534"/>
                </a:lnTo>
                <a:lnTo>
                  <a:pt x="306825" y="21534"/>
                </a:lnTo>
                <a:lnTo>
                  <a:pt x="248398" y="8610"/>
                </a:lnTo>
                <a:lnTo>
                  <a:pt x="204160" y="2007"/>
                </a:lnTo>
                <a:lnTo>
                  <a:pt x="181871" y="388"/>
                </a:lnTo>
                <a:lnTo>
                  <a:pt x="170656" y="0"/>
                </a:lnTo>
                <a:close/>
              </a:path>
              <a:path w="726440" h="511175">
                <a:moveTo>
                  <a:pt x="53495" y="110743"/>
                </a:moveTo>
                <a:lnTo>
                  <a:pt x="25495" y="110743"/>
                </a:lnTo>
                <a:lnTo>
                  <a:pt x="42294" y="129598"/>
                </a:lnTo>
                <a:lnTo>
                  <a:pt x="82895" y="161621"/>
                </a:lnTo>
                <a:lnTo>
                  <a:pt x="139936" y="196717"/>
                </a:lnTo>
                <a:lnTo>
                  <a:pt x="180165" y="218446"/>
                </a:lnTo>
                <a:lnTo>
                  <a:pt x="221228" y="238423"/>
                </a:lnTo>
                <a:lnTo>
                  <a:pt x="342416" y="291552"/>
                </a:lnTo>
                <a:lnTo>
                  <a:pt x="389508" y="310673"/>
                </a:lnTo>
                <a:lnTo>
                  <a:pt x="439416" y="328402"/>
                </a:lnTo>
                <a:lnTo>
                  <a:pt x="490530" y="342876"/>
                </a:lnTo>
                <a:lnTo>
                  <a:pt x="541242" y="352234"/>
                </a:lnTo>
                <a:lnTo>
                  <a:pt x="585549" y="354734"/>
                </a:lnTo>
                <a:lnTo>
                  <a:pt x="626999" y="350110"/>
                </a:lnTo>
                <a:lnTo>
                  <a:pt x="664400" y="336975"/>
                </a:lnTo>
                <a:lnTo>
                  <a:pt x="673085" y="330756"/>
                </a:lnTo>
                <a:lnTo>
                  <a:pt x="579215" y="330756"/>
                </a:lnTo>
                <a:lnTo>
                  <a:pt x="549497" y="328561"/>
                </a:lnTo>
                <a:lnTo>
                  <a:pt x="497014" y="318612"/>
                </a:lnTo>
                <a:lnTo>
                  <a:pt x="449294" y="305473"/>
                </a:lnTo>
                <a:lnTo>
                  <a:pt x="402201" y="290218"/>
                </a:lnTo>
                <a:lnTo>
                  <a:pt x="355822" y="272697"/>
                </a:lnTo>
                <a:lnTo>
                  <a:pt x="309919" y="253666"/>
                </a:lnTo>
                <a:lnTo>
                  <a:pt x="264255" y="233883"/>
                </a:lnTo>
                <a:lnTo>
                  <a:pt x="224170" y="217146"/>
                </a:lnTo>
                <a:lnTo>
                  <a:pt x="179165" y="197625"/>
                </a:lnTo>
                <a:lnTo>
                  <a:pt x="133524" y="174810"/>
                </a:lnTo>
                <a:lnTo>
                  <a:pt x="91535" y="148195"/>
                </a:lnTo>
                <a:lnTo>
                  <a:pt x="57483" y="117272"/>
                </a:lnTo>
                <a:lnTo>
                  <a:pt x="53495" y="110743"/>
                </a:lnTo>
                <a:close/>
              </a:path>
              <a:path w="726440" h="511175">
                <a:moveTo>
                  <a:pt x="234265" y="63019"/>
                </a:moveTo>
                <a:lnTo>
                  <a:pt x="124825" y="63019"/>
                </a:lnTo>
                <a:lnTo>
                  <a:pt x="155797" y="65392"/>
                </a:lnTo>
                <a:lnTo>
                  <a:pt x="197798" y="72810"/>
                </a:lnTo>
                <a:lnTo>
                  <a:pt x="239490" y="83696"/>
                </a:lnTo>
                <a:lnTo>
                  <a:pt x="280539" y="96579"/>
                </a:lnTo>
                <a:lnTo>
                  <a:pt x="320135" y="109829"/>
                </a:lnTo>
                <a:lnTo>
                  <a:pt x="320008" y="110591"/>
                </a:lnTo>
                <a:lnTo>
                  <a:pt x="419016" y="143935"/>
                </a:lnTo>
                <a:lnTo>
                  <a:pt x="467218" y="161120"/>
                </a:lnTo>
                <a:lnTo>
                  <a:pt x="514381" y="179614"/>
                </a:lnTo>
                <a:lnTo>
                  <a:pt x="560378" y="200141"/>
                </a:lnTo>
                <a:lnTo>
                  <a:pt x="605079" y="223425"/>
                </a:lnTo>
                <a:lnTo>
                  <a:pt x="648358" y="250191"/>
                </a:lnTo>
                <a:lnTo>
                  <a:pt x="690086" y="281165"/>
                </a:lnTo>
                <a:lnTo>
                  <a:pt x="684549" y="290329"/>
                </a:lnTo>
                <a:lnTo>
                  <a:pt x="635507" y="323296"/>
                </a:lnTo>
                <a:lnTo>
                  <a:pt x="579215" y="330756"/>
                </a:lnTo>
                <a:lnTo>
                  <a:pt x="673085" y="330756"/>
                </a:lnTo>
                <a:lnTo>
                  <a:pt x="696563" y="313944"/>
                </a:lnTo>
                <a:lnTo>
                  <a:pt x="720016" y="313944"/>
                </a:lnTo>
                <a:lnTo>
                  <a:pt x="720451" y="312819"/>
                </a:lnTo>
                <a:lnTo>
                  <a:pt x="726027" y="278765"/>
                </a:lnTo>
                <a:lnTo>
                  <a:pt x="725265" y="272554"/>
                </a:lnTo>
                <a:lnTo>
                  <a:pt x="722979" y="270763"/>
                </a:lnTo>
                <a:lnTo>
                  <a:pt x="720169" y="259410"/>
                </a:lnTo>
                <a:lnTo>
                  <a:pt x="692753" y="259410"/>
                </a:lnTo>
                <a:lnTo>
                  <a:pt x="652738" y="230552"/>
                </a:lnTo>
                <a:lnTo>
                  <a:pt x="611207" y="205110"/>
                </a:lnTo>
                <a:lnTo>
                  <a:pt x="568326" y="182591"/>
                </a:lnTo>
                <a:lnTo>
                  <a:pt x="524263" y="162502"/>
                </a:lnTo>
                <a:lnTo>
                  <a:pt x="479185" y="144349"/>
                </a:lnTo>
                <a:lnTo>
                  <a:pt x="433259" y="127639"/>
                </a:lnTo>
                <a:lnTo>
                  <a:pt x="386653" y="111880"/>
                </a:lnTo>
                <a:lnTo>
                  <a:pt x="339409" y="96539"/>
                </a:lnTo>
                <a:lnTo>
                  <a:pt x="260967" y="71122"/>
                </a:lnTo>
                <a:lnTo>
                  <a:pt x="234265" y="63019"/>
                </a:lnTo>
                <a:close/>
              </a:path>
              <a:path w="726440" h="511175">
                <a:moveTo>
                  <a:pt x="306825" y="21534"/>
                </a:moveTo>
                <a:lnTo>
                  <a:pt x="153944" y="21534"/>
                </a:lnTo>
                <a:lnTo>
                  <a:pt x="202271" y="22109"/>
                </a:lnTo>
                <a:lnTo>
                  <a:pt x="232505" y="24396"/>
                </a:lnTo>
                <a:lnTo>
                  <a:pt x="280161" y="34470"/>
                </a:lnTo>
                <a:lnTo>
                  <a:pt x="326866" y="47282"/>
                </a:lnTo>
                <a:lnTo>
                  <a:pt x="419322" y="75653"/>
                </a:lnTo>
                <a:lnTo>
                  <a:pt x="474408" y="98251"/>
                </a:lnTo>
                <a:lnTo>
                  <a:pt x="528542" y="124155"/>
                </a:lnTo>
                <a:lnTo>
                  <a:pt x="589121" y="159524"/>
                </a:lnTo>
                <a:lnTo>
                  <a:pt x="646652" y="199656"/>
                </a:lnTo>
                <a:lnTo>
                  <a:pt x="677418" y="228495"/>
                </a:lnTo>
                <a:lnTo>
                  <a:pt x="692753" y="259410"/>
                </a:lnTo>
                <a:lnTo>
                  <a:pt x="720169" y="259410"/>
                </a:lnTo>
                <a:lnTo>
                  <a:pt x="689467" y="204857"/>
                </a:lnTo>
                <a:lnTo>
                  <a:pt x="657274" y="177738"/>
                </a:lnTo>
                <a:lnTo>
                  <a:pt x="584855" y="132091"/>
                </a:lnTo>
                <a:lnTo>
                  <a:pt x="541141" y="108511"/>
                </a:lnTo>
                <a:lnTo>
                  <a:pt x="496394" y="86981"/>
                </a:lnTo>
                <a:lnTo>
                  <a:pt x="450675" y="67525"/>
                </a:lnTo>
                <a:lnTo>
                  <a:pt x="404045" y="50170"/>
                </a:lnTo>
                <a:lnTo>
                  <a:pt x="356566" y="34941"/>
                </a:lnTo>
                <a:lnTo>
                  <a:pt x="308298" y="21862"/>
                </a:lnTo>
                <a:lnTo>
                  <a:pt x="306825" y="21534"/>
                </a:lnTo>
                <a:close/>
              </a:path>
              <a:path w="726440" h="511175">
                <a:moveTo>
                  <a:pt x="116282" y="41454"/>
                </a:moveTo>
                <a:lnTo>
                  <a:pt x="86344" y="43057"/>
                </a:lnTo>
                <a:lnTo>
                  <a:pt x="58620" y="49450"/>
                </a:lnTo>
                <a:lnTo>
                  <a:pt x="34004" y="61544"/>
                </a:lnTo>
                <a:lnTo>
                  <a:pt x="33115" y="62204"/>
                </a:lnTo>
                <a:lnTo>
                  <a:pt x="231581" y="62204"/>
                </a:lnTo>
                <a:lnTo>
                  <a:pt x="225377" y="60321"/>
                </a:lnTo>
                <a:lnTo>
                  <a:pt x="187001" y="50602"/>
                </a:lnTo>
                <a:lnTo>
                  <a:pt x="147542" y="43726"/>
                </a:lnTo>
                <a:lnTo>
                  <a:pt x="116282" y="41454"/>
                </a:lnTo>
                <a:close/>
              </a:path>
            </a:pathLst>
          </a:custGeom>
          <a:solidFill>
            <a:srgbClr val="CEE8E6">
              <a:alpha val="64704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bg object 63"/>
          <p:cNvSpPr/>
          <p:nvPr/>
        </p:nvSpPr>
        <p:spPr>
          <a:xfrm>
            <a:off x="3590290" y="115820"/>
            <a:ext cx="401320" cy="403225"/>
          </a:xfrm>
          <a:custGeom>
            <a:avLst/>
            <a:gdLst/>
            <a:ahLst/>
            <a:cxnLst/>
            <a:rect l="l" t="t" r="r" b="b"/>
            <a:pathLst>
              <a:path w="401320" h="403225">
                <a:moveTo>
                  <a:pt x="96107" y="74931"/>
                </a:moveTo>
                <a:lnTo>
                  <a:pt x="42576" y="104503"/>
                </a:lnTo>
                <a:lnTo>
                  <a:pt x="18669" y="137497"/>
                </a:lnTo>
                <a:lnTo>
                  <a:pt x="3619" y="176611"/>
                </a:lnTo>
                <a:lnTo>
                  <a:pt x="0" y="217427"/>
                </a:lnTo>
                <a:lnTo>
                  <a:pt x="10396" y="258670"/>
                </a:lnTo>
                <a:lnTo>
                  <a:pt x="33764" y="296124"/>
                </a:lnTo>
                <a:lnTo>
                  <a:pt x="67224" y="329107"/>
                </a:lnTo>
                <a:lnTo>
                  <a:pt x="107902" y="356937"/>
                </a:lnTo>
                <a:lnTo>
                  <a:pt x="152919" y="378933"/>
                </a:lnTo>
                <a:lnTo>
                  <a:pt x="199399" y="394414"/>
                </a:lnTo>
                <a:lnTo>
                  <a:pt x="244466" y="402697"/>
                </a:lnTo>
                <a:lnTo>
                  <a:pt x="285242" y="403101"/>
                </a:lnTo>
                <a:lnTo>
                  <a:pt x="288036" y="402974"/>
                </a:lnTo>
                <a:lnTo>
                  <a:pt x="290449" y="402339"/>
                </a:lnTo>
                <a:lnTo>
                  <a:pt x="297434" y="399037"/>
                </a:lnTo>
                <a:lnTo>
                  <a:pt x="300355" y="394592"/>
                </a:lnTo>
                <a:lnTo>
                  <a:pt x="300482" y="389258"/>
                </a:lnTo>
                <a:lnTo>
                  <a:pt x="322694" y="370843"/>
                </a:lnTo>
                <a:lnTo>
                  <a:pt x="277368" y="370843"/>
                </a:lnTo>
                <a:lnTo>
                  <a:pt x="173354" y="341125"/>
                </a:lnTo>
                <a:lnTo>
                  <a:pt x="123598" y="321230"/>
                </a:lnTo>
                <a:lnTo>
                  <a:pt x="76200" y="289690"/>
                </a:lnTo>
                <a:lnTo>
                  <a:pt x="39068" y="234731"/>
                </a:lnTo>
                <a:lnTo>
                  <a:pt x="33748" y="201787"/>
                </a:lnTo>
                <a:lnTo>
                  <a:pt x="37846" y="168151"/>
                </a:lnTo>
                <a:lnTo>
                  <a:pt x="62206" y="124003"/>
                </a:lnTo>
                <a:lnTo>
                  <a:pt x="167563" y="110557"/>
                </a:lnTo>
                <a:lnTo>
                  <a:pt x="144780" y="88136"/>
                </a:lnTo>
                <a:lnTo>
                  <a:pt x="120396" y="76473"/>
                </a:lnTo>
                <a:lnTo>
                  <a:pt x="96107" y="74931"/>
                </a:lnTo>
                <a:close/>
              </a:path>
              <a:path w="401320" h="403225">
                <a:moveTo>
                  <a:pt x="347135" y="34928"/>
                </a:moveTo>
                <a:lnTo>
                  <a:pt x="257301" y="34928"/>
                </a:lnTo>
                <a:lnTo>
                  <a:pt x="293149" y="41415"/>
                </a:lnTo>
                <a:lnTo>
                  <a:pt x="321960" y="62535"/>
                </a:lnTo>
                <a:lnTo>
                  <a:pt x="343366" y="92775"/>
                </a:lnTo>
                <a:lnTo>
                  <a:pt x="356997" y="126622"/>
                </a:lnTo>
                <a:lnTo>
                  <a:pt x="362837" y="164734"/>
                </a:lnTo>
                <a:lnTo>
                  <a:pt x="359711" y="203775"/>
                </a:lnTo>
                <a:lnTo>
                  <a:pt x="350371" y="241958"/>
                </a:lnTo>
                <a:lnTo>
                  <a:pt x="324088" y="301978"/>
                </a:lnTo>
                <a:lnTo>
                  <a:pt x="291988" y="347221"/>
                </a:lnTo>
                <a:lnTo>
                  <a:pt x="277368" y="370843"/>
                </a:lnTo>
                <a:lnTo>
                  <a:pt x="322694" y="370843"/>
                </a:lnTo>
                <a:lnTo>
                  <a:pt x="334877" y="360743"/>
                </a:lnTo>
                <a:lnTo>
                  <a:pt x="361330" y="319535"/>
                </a:lnTo>
                <a:lnTo>
                  <a:pt x="380759" y="273280"/>
                </a:lnTo>
                <a:lnTo>
                  <a:pt x="394081" y="229619"/>
                </a:lnTo>
                <a:lnTo>
                  <a:pt x="401312" y="184201"/>
                </a:lnTo>
                <a:lnTo>
                  <a:pt x="399923" y="136592"/>
                </a:lnTo>
                <a:lnTo>
                  <a:pt x="388151" y="90888"/>
                </a:lnTo>
                <a:lnTo>
                  <a:pt x="364236" y="51184"/>
                </a:lnTo>
                <a:lnTo>
                  <a:pt x="347135" y="34928"/>
                </a:lnTo>
                <a:close/>
              </a:path>
              <a:path w="401320" h="403225">
                <a:moveTo>
                  <a:pt x="167563" y="110557"/>
                </a:moveTo>
                <a:lnTo>
                  <a:pt x="116077" y="110557"/>
                </a:lnTo>
                <a:lnTo>
                  <a:pt x="139406" y="115407"/>
                </a:lnTo>
                <a:lnTo>
                  <a:pt x="163068" y="124209"/>
                </a:lnTo>
                <a:lnTo>
                  <a:pt x="164592" y="124717"/>
                </a:lnTo>
                <a:lnTo>
                  <a:pt x="166497" y="124590"/>
                </a:lnTo>
                <a:lnTo>
                  <a:pt x="169545" y="123066"/>
                </a:lnTo>
                <a:lnTo>
                  <a:pt x="170814" y="121796"/>
                </a:lnTo>
                <a:lnTo>
                  <a:pt x="171450" y="120145"/>
                </a:lnTo>
                <a:lnTo>
                  <a:pt x="177037" y="120145"/>
                </a:lnTo>
                <a:lnTo>
                  <a:pt x="178054" y="119637"/>
                </a:lnTo>
                <a:lnTo>
                  <a:pt x="178815" y="118875"/>
                </a:lnTo>
                <a:lnTo>
                  <a:pt x="179197" y="117732"/>
                </a:lnTo>
                <a:lnTo>
                  <a:pt x="181698" y="111382"/>
                </a:lnTo>
                <a:lnTo>
                  <a:pt x="168401" y="111382"/>
                </a:lnTo>
                <a:lnTo>
                  <a:pt x="167563" y="110557"/>
                </a:lnTo>
                <a:close/>
              </a:path>
              <a:path w="401320" h="403225">
                <a:moveTo>
                  <a:pt x="177037" y="120145"/>
                </a:moveTo>
                <a:lnTo>
                  <a:pt x="171450" y="120145"/>
                </a:lnTo>
                <a:lnTo>
                  <a:pt x="173355" y="120907"/>
                </a:lnTo>
                <a:lnTo>
                  <a:pt x="175387" y="120907"/>
                </a:lnTo>
                <a:lnTo>
                  <a:pt x="177037" y="120145"/>
                </a:lnTo>
                <a:close/>
              </a:path>
              <a:path w="401320" h="403225">
                <a:moveTo>
                  <a:pt x="268509" y="0"/>
                </a:moveTo>
                <a:lnTo>
                  <a:pt x="225171" y="5337"/>
                </a:lnTo>
                <a:lnTo>
                  <a:pt x="191208" y="27515"/>
                </a:lnTo>
                <a:lnTo>
                  <a:pt x="167272" y="81379"/>
                </a:lnTo>
                <a:lnTo>
                  <a:pt x="168401" y="111382"/>
                </a:lnTo>
                <a:lnTo>
                  <a:pt x="181698" y="111382"/>
                </a:lnTo>
                <a:lnTo>
                  <a:pt x="188471" y="94192"/>
                </a:lnTo>
                <a:lnTo>
                  <a:pt x="198723" y="72949"/>
                </a:lnTo>
                <a:lnTo>
                  <a:pt x="229870" y="42167"/>
                </a:lnTo>
                <a:lnTo>
                  <a:pt x="257301" y="34928"/>
                </a:lnTo>
                <a:lnTo>
                  <a:pt x="347135" y="34928"/>
                </a:lnTo>
                <a:lnTo>
                  <a:pt x="336200" y="24534"/>
                </a:lnTo>
                <a:lnTo>
                  <a:pt x="303974" y="7147"/>
                </a:lnTo>
                <a:lnTo>
                  <a:pt x="268509" y="0"/>
                </a:lnTo>
                <a:close/>
              </a:path>
            </a:pathLst>
          </a:custGeom>
          <a:solidFill>
            <a:srgbClr val="CEE8E6">
              <a:alpha val="64704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bg object 64"/>
          <p:cNvSpPr/>
          <p:nvPr/>
        </p:nvSpPr>
        <p:spPr>
          <a:xfrm>
            <a:off x="100499" y="3506184"/>
            <a:ext cx="349885" cy="316230"/>
          </a:xfrm>
          <a:custGeom>
            <a:avLst/>
            <a:gdLst/>
            <a:ahLst/>
            <a:cxnLst/>
            <a:rect l="l" t="t" r="r" b="b"/>
            <a:pathLst>
              <a:path w="349884" h="316229">
                <a:moveTo>
                  <a:pt x="186686" y="0"/>
                </a:moveTo>
                <a:lnTo>
                  <a:pt x="150293" y="2571"/>
                </a:lnTo>
                <a:lnTo>
                  <a:pt x="114562" y="16287"/>
                </a:lnTo>
                <a:lnTo>
                  <a:pt x="86319" y="26342"/>
                </a:lnTo>
                <a:lnTo>
                  <a:pt x="36671" y="59168"/>
                </a:lnTo>
                <a:lnTo>
                  <a:pt x="2268" y="108960"/>
                </a:lnTo>
                <a:lnTo>
                  <a:pt x="0" y="138636"/>
                </a:lnTo>
                <a:lnTo>
                  <a:pt x="9275" y="166860"/>
                </a:lnTo>
                <a:lnTo>
                  <a:pt x="36089" y="195103"/>
                </a:lnTo>
                <a:lnTo>
                  <a:pt x="78121" y="208422"/>
                </a:lnTo>
                <a:lnTo>
                  <a:pt x="98645" y="208599"/>
                </a:lnTo>
                <a:lnTo>
                  <a:pt x="119579" y="207549"/>
                </a:lnTo>
                <a:lnTo>
                  <a:pt x="128668" y="207291"/>
                </a:lnTo>
                <a:lnTo>
                  <a:pt x="162849" y="228344"/>
                </a:lnTo>
                <a:lnTo>
                  <a:pt x="177553" y="273425"/>
                </a:lnTo>
                <a:lnTo>
                  <a:pt x="188070" y="294798"/>
                </a:lnTo>
                <a:lnTo>
                  <a:pt x="191804" y="300005"/>
                </a:lnTo>
                <a:lnTo>
                  <a:pt x="196376" y="304069"/>
                </a:lnTo>
                <a:lnTo>
                  <a:pt x="201570" y="307244"/>
                </a:lnTo>
                <a:lnTo>
                  <a:pt x="231850" y="315684"/>
                </a:lnTo>
                <a:lnTo>
                  <a:pt x="266168" y="311515"/>
                </a:lnTo>
                <a:lnTo>
                  <a:pt x="321661" y="280447"/>
                </a:lnTo>
                <a:lnTo>
                  <a:pt x="348547" y="217805"/>
                </a:lnTo>
                <a:lnTo>
                  <a:pt x="349833" y="182721"/>
                </a:lnTo>
                <a:lnTo>
                  <a:pt x="345182" y="148875"/>
                </a:lnTo>
                <a:lnTo>
                  <a:pt x="332941" y="110906"/>
                </a:lnTo>
                <a:lnTo>
                  <a:pt x="313092" y="76390"/>
                </a:lnTo>
                <a:lnTo>
                  <a:pt x="287028" y="46684"/>
                </a:lnTo>
                <a:lnTo>
                  <a:pt x="256142" y="23145"/>
                </a:lnTo>
                <a:lnTo>
                  <a:pt x="222411" y="7286"/>
                </a:lnTo>
                <a:lnTo>
                  <a:pt x="186686" y="0"/>
                </a:lnTo>
                <a:close/>
              </a:path>
            </a:pathLst>
          </a:custGeom>
          <a:solidFill>
            <a:srgbClr val="CEE8E6">
              <a:alpha val="64704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65" name="bg object 65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69036" y="3355524"/>
            <a:ext cx="121511" cy="123338"/>
          </a:xfrm>
          <a:prstGeom prst="rect">
            <a:avLst/>
          </a:prstGeom>
        </p:spPr>
      </p:pic>
      <p:pic>
        <p:nvPicPr>
          <p:cNvPr id="66" name="bg object 66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341464" y="3332920"/>
            <a:ext cx="254609" cy="239335"/>
          </a:xfrm>
          <a:prstGeom prst="rect">
            <a:avLst/>
          </a:prstGeom>
        </p:spPr>
      </p:pic>
      <p:pic>
        <p:nvPicPr>
          <p:cNvPr id="67" name="bg object 67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485632" y="3609117"/>
            <a:ext cx="121929" cy="112033"/>
          </a:xfrm>
          <a:prstGeom prst="rect">
            <a:avLst/>
          </a:prstGeom>
        </p:spPr>
      </p:pic>
      <p:sp>
        <p:nvSpPr>
          <p:cNvPr id="68" name="bg object 68"/>
          <p:cNvSpPr/>
          <p:nvPr/>
        </p:nvSpPr>
        <p:spPr>
          <a:xfrm>
            <a:off x="3487975" y="4245329"/>
            <a:ext cx="318135" cy="346710"/>
          </a:xfrm>
          <a:custGeom>
            <a:avLst/>
            <a:gdLst/>
            <a:ahLst/>
            <a:cxnLst/>
            <a:rect l="l" t="t" r="r" b="b"/>
            <a:pathLst>
              <a:path w="318135" h="346710">
                <a:moveTo>
                  <a:pt x="192914" y="0"/>
                </a:moveTo>
                <a:lnTo>
                  <a:pt x="120185" y="12180"/>
                </a:lnTo>
                <a:lnTo>
                  <a:pt x="84470" y="29737"/>
                </a:lnTo>
                <a:lnTo>
                  <a:pt x="53137" y="53809"/>
                </a:lnTo>
                <a:lnTo>
                  <a:pt x="27638" y="83096"/>
                </a:lnTo>
                <a:lnTo>
                  <a:pt x="0" y="150906"/>
                </a:lnTo>
                <a:lnTo>
                  <a:pt x="188" y="187386"/>
                </a:lnTo>
                <a:lnTo>
                  <a:pt x="11509" y="223926"/>
                </a:lnTo>
                <a:lnTo>
                  <a:pt x="19692" y="252770"/>
                </a:lnTo>
                <a:lnTo>
                  <a:pt x="49156" y="304447"/>
                </a:lnTo>
                <a:lnTo>
                  <a:pt x="96696" y="342023"/>
                </a:lnTo>
                <a:lnTo>
                  <a:pt x="126206" y="346223"/>
                </a:lnTo>
                <a:lnTo>
                  <a:pt x="154977" y="338804"/>
                </a:lnTo>
                <a:lnTo>
                  <a:pt x="184864" y="313881"/>
                </a:lnTo>
                <a:lnTo>
                  <a:pt x="200929" y="272807"/>
                </a:lnTo>
                <a:lnTo>
                  <a:pt x="202644" y="231369"/>
                </a:lnTo>
                <a:lnTo>
                  <a:pt x="203007" y="222286"/>
                </a:lnTo>
                <a:lnTo>
                  <a:pt x="226310" y="189556"/>
                </a:lnTo>
                <a:lnTo>
                  <a:pt x="272212" y="177814"/>
                </a:lnTo>
                <a:lnTo>
                  <a:pt x="294211" y="168707"/>
                </a:lnTo>
                <a:lnTo>
                  <a:pt x="299672" y="165316"/>
                </a:lnTo>
                <a:lnTo>
                  <a:pt x="303990" y="161023"/>
                </a:lnTo>
                <a:lnTo>
                  <a:pt x="307546" y="156058"/>
                </a:lnTo>
                <a:lnTo>
                  <a:pt x="317894" y="126383"/>
                </a:lnTo>
                <a:lnTo>
                  <a:pt x="315944" y="91864"/>
                </a:lnTo>
                <a:lnTo>
                  <a:pt x="305063" y="59047"/>
                </a:lnTo>
                <a:lnTo>
                  <a:pt x="288623" y="34481"/>
                </a:lnTo>
                <a:lnTo>
                  <a:pt x="260752" y="14581"/>
                </a:lnTo>
                <a:lnTo>
                  <a:pt x="227869" y="3567"/>
                </a:lnTo>
                <a:lnTo>
                  <a:pt x="192914" y="0"/>
                </a:lnTo>
                <a:close/>
              </a:path>
            </a:pathLst>
          </a:custGeom>
          <a:solidFill>
            <a:srgbClr val="CEE8E6">
              <a:alpha val="64704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69" name="bg object 69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3334353" y="4385497"/>
            <a:ext cx="122467" cy="123028"/>
          </a:xfrm>
          <a:prstGeom prst="rect">
            <a:avLst/>
          </a:prstGeom>
        </p:spPr>
      </p:pic>
      <p:pic>
        <p:nvPicPr>
          <p:cNvPr id="70" name="bg object 70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3324131" y="4086656"/>
            <a:ext cx="245203" cy="250610"/>
          </a:xfrm>
          <a:prstGeom prst="rect">
            <a:avLst/>
          </a:prstGeom>
        </p:spPr>
      </p:pic>
      <p:pic>
        <p:nvPicPr>
          <p:cNvPr id="71" name="bg object 71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3607966" y="4086426"/>
            <a:ext cx="110555" cy="122591"/>
          </a:xfrm>
          <a:prstGeom prst="rect">
            <a:avLst/>
          </a:prstGeom>
        </p:spPr>
      </p:pic>
      <p:sp>
        <p:nvSpPr>
          <p:cNvPr id="72" name="bg object 72"/>
          <p:cNvSpPr/>
          <p:nvPr/>
        </p:nvSpPr>
        <p:spPr>
          <a:xfrm>
            <a:off x="8210234" y="2522759"/>
            <a:ext cx="349885" cy="316230"/>
          </a:xfrm>
          <a:custGeom>
            <a:avLst/>
            <a:gdLst/>
            <a:ahLst/>
            <a:cxnLst/>
            <a:rect l="l" t="t" r="r" b="b"/>
            <a:pathLst>
              <a:path w="349884" h="316230">
                <a:moveTo>
                  <a:pt x="163129" y="0"/>
                </a:moveTo>
                <a:lnTo>
                  <a:pt x="93660" y="23209"/>
                </a:lnTo>
                <a:lnTo>
                  <a:pt x="62765" y="46728"/>
                </a:lnTo>
                <a:lnTo>
                  <a:pt x="36716" y="76390"/>
                </a:lnTo>
                <a:lnTo>
                  <a:pt x="16883" y="110863"/>
                </a:lnTo>
                <a:lnTo>
                  <a:pt x="4633" y="148812"/>
                </a:lnTo>
                <a:lnTo>
                  <a:pt x="0" y="182677"/>
                </a:lnTo>
                <a:lnTo>
                  <a:pt x="1283" y="217805"/>
                </a:lnTo>
                <a:lnTo>
                  <a:pt x="28128" y="280511"/>
                </a:lnTo>
                <a:lnTo>
                  <a:pt x="83627" y="311467"/>
                </a:lnTo>
                <a:lnTo>
                  <a:pt x="117961" y="315622"/>
                </a:lnTo>
                <a:lnTo>
                  <a:pt x="148270" y="307181"/>
                </a:lnTo>
                <a:lnTo>
                  <a:pt x="172255" y="273381"/>
                </a:lnTo>
                <a:lnTo>
                  <a:pt x="179052" y="249920"/>
                </a:lnTo>
                <a:lnTo>
                  <a:pt x="186967" y="228387"/>
                </a:lnTo>
                <a:lnTo>
                  <a:pt x="200848" y="212820"/>
                </a:lnTo>
                <a:lnTo>
                  <a:pt x="206557" y="210004"/>
                </a:lnTo>
                <a:lnTo>
                  <a:pt x="213278" y="208105"/>
                </a:lnTo>
                <a:lnTo>
                  <a:pt x="221118" y="207230"/>
                </a:lnTo>
                <a:lnTo>
                  <a:pt x="230185" y="207486"/>
                </a:lnTo>
                <a:lnTo>
                  <a:pt x="251120" y="208591"/>
                </a:lnTo>
                <a:lnTo>
                  <a:pt x="271651" y="208422"/>
                </a:lnTo>
                <a:lnTo>
                  <a:pt x="310449" y="197072"/>
                </a:lnTo>
                <a:lnTo>
                  <a:pt x="340542" y="166814"/>
                </a:lnTo>
                <a:lnTo>
                  <a:pt x="349803" y="138620"/>
                </a:lnTo>
                <a:lnTo>
                  <a:pt x="347515" y="108950"/>
                </a:lnTo>
                <a:lnTo>
                  <a:pt x="313150" y="59104"/>
                </a:lnTo>
                <a:lnTo>
                  <a:pt x="263497" y="26279"/>
                </a:lnTo>
                <a:lnTo>
                  <a:pt x="235265" y="16224"/>
                </a:lnTo>
                <a:lnTo>
                  <a:pt x="199530" y="2528"/>
                </a:lnTo>
                <a:lnTo>
                  <a:pt x="163129" y="0"/>
                </a:lnTo>
                <a:close/>
              </a:path>
            </a:pathLst>
          </a:custGeom>
          <a:solidFill>
            <a:srgbClr val="CEE8E6">
              <a:alpha val="64704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73" name="bg object 73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8369986" y="2372038"/>
            <a:ext cx="121487" cy="123384"/>
          </a:xfrm>
          <a:prstGeom prst="rect">
            <a:avLst/>
          </a:prstGeom>
        </p:spPr>
      </p:pic>
      <p:pic>
        <p:nvPicPr>
          <p:cNvPr id="74" name="bg object 74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8064500" y="2349486"/>
            <a:ext cx="254587" cy="239281"/>
          </a:xfrm>
          <a:prstGeom prst="rect">
            <a:avLst/>
          </a:prstGeom>
        </p:spPr>
      </p:pic>
      <p:pic>
        <p:nvPicPr>
          <p:cNvPr id="75" name="bg object 75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8052975" y="2625693"/>
            <a:ext cx="121935" cy="111970"/>
          </a:xfrm>
          <a:prstGeom prst="rect">
            <a:avLst/>
          </a:prstGeom>
        </p:spPr>
      </p:pic>
      <p:sp>
        <p:nvSpPr>
          <p:cNvPr id="76" name="bg object 76"/>
          <p:cNvSpPr/>
          <p:nvPr/>
        </p:nvSpPr>
        <p:spPr>
          <a:xfrm>
            <a:off x="5143882" y="1993145"/>
            <a:ext cx="408305" cy="389255"/>
          </a:xfrm>
          <a:custGeom>
            <a:avLst/>
            <a:gdLst/>
            <a:ahLst/>
            <a:cxnLst/>
            <a:rect l="l" t="t" r="r" b="b"/>
            <a:pathLst>
              <a:path w="408304" h="389255">
                <a:moveTo>
                  <a:pt x="138896" y="0"/>
                </a:moveTo>
                <a:lnTo>
                  <a:pt x="98804" y="7262"/>
                </a:lnTo>
                <a:lnTo>
                  <a:pt x="60902" y="25050"/>
                </a:lnTo>
                <a:lnTo>
                  <a:pt x="30097" y="51935"/>
                </a:lnTo>
                <a:lnTo>
                  <a:pt x="9052" y="88930"/>
                </a:lnTo>
                <a:lnTo>
                  <a:pt x="0" y="132159"/>
                </a:lnTo>
                <a:lnTo>
                  <a:pt x="1332" y="179138"/>
                </a:lnTo>
                <a:lnTo>
                  <a:pt x="11443" y="227385"/>
                </a:lnTo>
                <a:lnTo>
                  <a:pt x="28729" y="274418"/>
                </a:lnTo>
                <a:lnTo>
                  <a:pt x="51581" y="317754"/>
                </a:lnTo>
                <a:lnTo>
                  <a:pt x="78396" y="354910"/>
                </a:lnTo>
                <a:lnTo>
                  <a:pt x="107567" y="383405"/>
                </a:lnTo>
                <a:lnTo>
                  <a:pt x="114171" y="387215"/>
                </a:lnTo>
                <a:lnTo>
                  <a:pt x="119124" y="388866"/>
                </a:lnTo>
                <a:lnTo>
                  <a:pt x="124331" y="387850"/>
                </a:lnTo>
                <a:lnTo>
                  <a:pt x="128141" y="384040"/>
                </a:lnTo>
                <a:lnTo>
                  <a:pt x="185755" y="384040"/>
                </a:lnTo>
                <a:lnTo>
                  <a:pt x="220311" y="375721"/>
                </a:lnTo>
                <a:lnTo>
                  <a:pt x="266336" y="355786"/>
                </a:lnTo>
                <a:lnTo>
                  <a:pt x="268046" y="354830"/>
                </a:lnTo>
                <a:lnTo>
                  <a:pt x="124204" y="354830"/>
                </a:lnTo>
                <a:lnTo>
                  <a:pt x="96772" y="307411"/>
                </a:lnTo>
                <a:lnTo>
                  <a:pt x="69625" y="261326"/>
                </a:lnTo>
                <a:lnTo>
                  <a:pt x="47480" y="212526"/>
                </a:lnTo>
                <a:lnTo>
                  <a:pt x="35050" y="156964"/>
                </a:lnTo>
                <a:lnTo>
                  <a:pt x="35877" y="123156"/>
                </a:lnTo>
                <a:lnTo>
                  <a:pt x="65250" y="64113"/>
                </a:lnTo>
                <a:lnTo>
                  <a:pt x="108604" y="33452"/>
                </a:lnTo>
                <a:lnTo>
                  <a:pt x="139604" y="27697"/>
                </a:lnTo>
                <a:lnTo>
                  <a:pt x="209090" y="27697"/>
                </a:lnTo>
                <a:lnTo>
                  <a:pt x="198056" y="15698"/>
                </a:lnTo>
                <a:lnTo>
                  <a:pt x="176274" y="4691"/>
                </a:lnTo>
                <a:lnTo>
                  <a:pt x="138896" y="0"/>
                </a:lnTo>
                <a:close/>
              </a:path>
              <a:path w="408304" h="389255">
                <a:moveTo>
                  <a:pt x="185755" y="384040"/>
                </a:moveTo>
                <a:lnTo>
                  <a:pt x="128141" y="384040"/>
                </a:lnTo>
                <a:lnTo>
                  <a:pt x="172714" y="387179"/>
                </a:lnTo>
                <a:lnTo>
                  <a:pt x="185755" y="384040"/>
                </a:lnTo>
                <a:close/>
              </a:path>
              <a:path w="408304" h="389255">
                <a:moveTo>
                  <a:pt x="374928" y="81537"/>
                </a:moveTo>
                <a:lnTo>
                  <a:pt x="295318" y="81537"/>
                </a:lnTo>
                <a:lnTo>
                  <a:pt x="317244" y="84574"/>
                </a:lnTo>
                <a:lnTo>
                  <a:pt x="323365" y="86895"/>
                </a:lnTo>
                <a:lnTo>
                  <a:pt x="363485" y="127781"/>
                </a:lnTo>
                <a:lnTo>
                  <a:pt x="369679" y="162964"/>
                </a:lnTo>
                <a:lnTo>
                  <a:pt x="364228" y="199624"/>
                </a:lnTo>
                <a:lnTo>
                  <a:pt x="328489" y="265074"/>
                </a:lnTo>
                <a:lnTo>
                  <a:pt x="299225" y="291091"/>
                </a:lnTo>
                <a:lnTo>
                  <a:pt x="266080" y="312179"/>
                </a:lnTo>
                <a:lnTo>
                  <a:pt x="205571" y="337327"/>
                </a:lnTo>
                <a:lnTo>
                  <a:pt x="151056" y="347853"/>
                </a:lnTo>
                <a:lnTo>
                  <a:pt x="124204" y="354830"/>
                </a:lnTo>
                <a:lnTo>
                  <a:pt x="268046" y="354830"/>
                </a:lnTo>
                <a:lnTo>
                  <a:pt x="306195" y="333494"/>
                </a:lnTo>
                <a:lnTo>
                  <a:pt x="342826" y="305708"/>
                </a:lnTo>
                <a:lnTo>
                  <a:pt x="374743" y="270375"/>
                </a:lnTo>
                <a:lnTo>
                  <a:pt x="397849" y="229231"/>
                </a:lnTo>
                <a:lnTo>
                  <a:pt x="408049" y="184015"/>
                </a:lnTo>
                <a:lnTo>
                  <a:pt x="406269" y="145357"/>
                </a:lnTo>
                <a:lnTo>
                  <a:pt x="395047" y="110497"/>
                </a:lnTo>
                <a:lnTo>
                  <a:pt x="374928" y="81537"/>
                </a:lnTo>
                <a:close/>
              </a:path>
              <a:path w="408304" h="389255">
                <a:moveTo>
                  <a:pt x="236231" y="100449"/>
                </a:moveTo>
                <a:lnTo>
                  <a:pt x="221105" y="100449"/>
                </a:lnTo>
                <a:lnTo>
                  <a:pt x="221994" y="102227"/>
                </a:lnTo>
                <a:lnTo>
                  <a:pt x="223518" y="103751"/>
                </a:lnTo>
                <a:lnTo>
                  <a:pt x="225169" y="104259"/>
                </a:lnTo>
                <a:lnTo>
                  <a:pt x="226185" y="104640"/>
                </a:lnTo>
                <a:lnTo>
                  <a:pt x="227328" y="104640"/>
                </a:lnTo>
                <a:lnTo>
                  <a:pt x="228471" y="104005"/>
                </a:lnTo>
                <a:lnTo>
                  <a:pt x="236231" y="100449"/>
                </a:lnTo>
                <a:close/>
              </a:path>
              <a:path w="408304" h="389255">
                <a:moveTo>
                  <a:pt x="209090" y="27697"/>
                </a:moveTo>
                <a:lnTo>
                  <a:pt x="139604" y="27697"/>
                </a:lnTo>
                <a:lnTo>
                  <a:pt x="153414" y="30345"/>
                </a:lnTo>
                <a:lnTo>
                  <a:pt x="171890" y="39915"/>
                </a:lnTo>
                <a:lnTo>
                  <a:pt x="187878" y="55189"/>
                </a:lnTo>
                <a:lnTo>
                  <a:pt x="201366" y="74868"/>
                </a:lnTo>
                <a:lnTo>
                  <a:pt x="212342" y="97655"/>
                </a:lnTo>
                <a:lnTo>
                  <a:pt x="212977" y="99052"/>
                </a:lnTo>
                <a:lnTo>
                  <a:pt x="214501" y="100195"/>
                </a:lnTo>
                <a:lnTo>
                  <a:pt x="217803" y="101211"/>
                </a:lnTo>
                <a:lnTo>
                  <a:pt x="219581" y="101211"/>
                </a:lnTo>
                <a:lnTo>
                  <a:pt x="221105" y="100449"/>
                </a:lnTo>
                <a:lnTo>
                  <a:pt x="236231" y="100449"/>
                </a:lnTo>
                <a:lnTo>
                  <a:pt x="251467" y="93468"/>
                </a:lnTo>
                <a:lnTo>
                  <a:pt x="255573" y="91940"/>
                </a:lnTo>
                <a:lnTo>
                  <a:pt x="225042" y="91940"/>
                </a:lnTo>
                <a:lnTo>
                  <a:pt x="224047" y="58858"/>
                </a:lnTo>
                <a:lnTo>
                  <a:pt x="214516" y="33599"/>
                </a:lnTo>
                <a:lnTo>
                  <a:pt x="209090" y="27697"/>
                </a:lnTo>
                <a:close/>
              </a:path>
              <a:path w="408304" h="389255">
                <a:moveTo>
                  <a:pt x="299497" y="47184"/>
                </a:moveTo>
                <a:lnTo>
                  <a:pt x="270619" y="54030"/>
                </a:lnTo>
                <a:lnTo>
                  <a:pt x="244955" y="69544"/>
                </a:lnTo>
                <a:lnTo>
                  <a:pt x="225042" y="91940"/>
                </a:lnTo>
                <a:lnTo>
                  <a:pt x="255573" y="91940"/>
                </a:lnTo>
                <a:lnTo>
                  <a:pt x="273571" y="85240"/>
                </a:lnTo>
                <a:lnTo>
                  <a:pt x="295318" y="81537"/>
                </a:lnTo>
                <a:lnTo>
                  <a:pt x="374928" y="81537"/>
                </a:lnTo>
                <a:lnTo>
                  <a:pt x="374419" y="80805"/>
                </a:lnTo>
                <a:lnTo>
                  <a:pt x="344422" y="57650"/>
                </a:lnTo>
                <a:lnTo>
                  <a:pt x="339342" y="54729"/>
                </a:lnTo>
                <a:lnTo>
                  <a:pt x="334262" y="52443"/>
                </a:lnTo>
                <a:lnTo>
                  <a:pt x="329055" y="50792"/>
                </a:lnTo>
                <a:lnTo>
                  <a:pt x="299497" y="47184"/>
                </a:lnTo>
                <a:close/>
              </a:path>
            </a:pathLst>
          </a:custGeom>
          <a:solidFill>
            <a:srgbClr val="CEE8E6">
              <a:alpha val="64704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7" name="bg object 77"/>
          <p:cNvSpPr/>
          <p:nvPr/>
        </p:nvSpPr>
        <p:spPr>
          <a:xfrm>
            <a:off x="622630" y="1229121"/>
            <a:ext cx="401955" cy="403225"/>
          </a:xfrm>
          <a:custGeom>
            <a:avLst/>
            <a:gdLst/>
            <a:ahLst/>
            <a:cxnLst/>
            <a:rect l="l" t="t" r="r" b="b"/>
            <a:pathLst>
              <a:path w="401955" h="403225">
                <a:moveTo>
                  <a:pt x="96148" y="74912"/>
                </a:moveTo>
                <a:lnTo>
                  <a:pt x="42596" y="104536"/>
                </a:lnTo>
                <a:lnTo>
                  <a:pt x="18676" y="137525"/>
                </a:lnTo>
                <a:lnTo>
                  <a:pt x="3627" y="176609"/>
                </a:lnTo>
                <a:lnTo>
                  <a:pt x="0" y="217408"/>
                </a:lnTo>
                <a:lnTo>
                  <a:pt x="10397" y="258656"/>
                </a:lnTo>
                <a:lnTo>
                  <a:pt x="33766" y="296122"/>
                </a:lnTo>
                <a:lnTo>
                  <a:pt x="67231" y="329120"/>
                </a:lnTo>
                <a:lnTo>
                  <a:pt x="107915" y="356965"/>
                </a:lnTo>
                <a:lnTo>
                  <a:pt x="152940" y="378969"/>
                </a:lnTo>
                <a:lnTo>
                  <a:pt x="199432" y="394448"/>
                </a:lnTo>
                <a:lnTo>
                  <a:pt x="244512" y="402714"/>
                </a:lnTo>
                <a:lnTo>
                  <a:pt x="285305" y="403082"/>
                </a:lnTo>
                <a:lnTo>
                  <a:pt x="288023" y="402955"/>
                </a:lnTo>
                <a:lnTo>
                  <a:pt x="290512" y="402320"/>
                </a:lnTo>
                <a:lnTo>
                  <a:pt x="297395" y="399018"/>
                </a:lnTo>
                <a:lnTo>
                  <a:pt x="300405" y="394700"/>
                </a:lnTo>
                <a:lnTo>
                  <a:pt x="300482" y="389366"/>
                </a:lnTo>
                <a:lnTo>
                  <a:pt x="322625" y="370951"/>
                </a:lnTo>
                <a:lnTo>
                  <a:pt x="277431" y="370951"/>
                </a:lnTo>
                <a:lnTo>
                  <a:pt x="173362" y="341137"/>
                </a:lnTo>
                <a:lnTo>
                  <a:pt x="123599" y="321266"/>
                </a:lnTo>
                <a:lnTo>
                  <a:pt x="76161" y="289798"/>
                </a:lnTo>
                <a:lnTo>
                  <a:pt x="39093" y="234791"/>
                </a:lnTo>
                <a:lnTo>
                  <a:pt x="33767" y="201876"/>
                </a:lnTo>
                <a:lnTo>
                  <a:pt x="37858" y="168259"/>
                </a:lnTo>
                <a:lnTo>
                  <a:pt x="62226" y="124057"/>
                </a:lnTo>
                <a:lnTo>
                  <a:pt x="167616" y="110553"/>
                </a:lnTo>
                <a:lnTo>
                  <a:pt x="144797" y="88116"/>
                </a:lnTo>
                <a:lnTo>
                  <a:pt x="120418" y="76453"/>
                </a:lnTo>
                <a:lnTo>
                  <a:pt x="96148" y="74912"/>
                </a:lnTo>
                <a:close/>
              </a:path>
              <a:path w="401955" h="403225">
                <a:moveTo>
                  <a:pt x="347011" y="34909"/>
                </a:moveTo>
                <a:lnTo>
                  <a:pt x="257340" y="34909"/>
                </a:lnTo>
                <a:lnTo>
                  <a:pt x="293168" y="41451"/>
                </a:lnTo>
                <a:lnTo>
                  <a:pt x="321978" y="62579"/>
                </a:lnTo>
                <a:lnTo>
                  <a:pt x="343399" y="92827"/>
                </a:lnTo>
                <a:lnTo>
                  <a:pt x="357060" y="126730"/>
                </a:lnTo>
                <a:lnTo>
                  <a:pt x="362853" y="164786"/>
                </a:lnTo>
                <a:lnTo>
                  <a:pt x="359711" y="203819"/>
                </a:lnTo>
                <a:lnTo>
                  <a:pt x="350373" y="241994"/>
                </a:lnTo>
                <a:lnTo>
                  <a:pt x="324123" y="302031"/>
                </a:lnTo>
                <a:lnTo>
                  <a:pt x="292030" y="347327"/>
                </a:lnTo>
                <a:lnTo>
                  <a:pt x="277431" y="370951"/>
                </a:lnTo>
                <a:lnTo>
                  <a:pt x="322625" y="370951"/>
                </a:lnTo>
                <a:lnTo>
                  <a:pt x="334858" y="360777"/>
                </a:lnTo>
                <a:lnTo>
                  <a:pt x="361299" y="319532"/>
                </a:lnTo>
                <a:lnTo>
                  <a:pt x="380724" y="273262"/>
                </a:lnTo>
                <a:lnTo>
                  <a:pt x="394055" y="229600"/>
                </a:lnTo>
                <a:lnTo>
                  <a:pt x="401327" y="184183"/>
                </a:lnTo>
                <a:lnTo>
                  <a:pt x="399942" y="136588"/>
                </a:lnTo>
                <a:lnTo>
                  <a:pt x="388154" y="90922"/>
                </a:lnTo>
                <a:lnTo>
                  <a:pt x="364223" y="51292"/>
                </a:lnTo>
                <a:lnTo>
                  <a:pt x="347011" y="34909"/>
                </a:lnTo>
                <a:close/>
              </a:path>
              <a:path w="401955" h="403225">
                <a:moveTo>
                  <a:pt x="167616" y="110553"/>
                </a:moveTo>
                <a:lnTo>
                  <a:pt x="116119" y="110553"/>
                </a:lnTo>
                <a:lnTo>
                  <a:pt x="139449" y="115389"/>
                </a:lnTo>
                <a:lnTo>
                  <a:pt x="163093" y="124190"/>
                </a:lnTo>
                <a:lnTo>
                  <a:pt x="164642" y="124825"/>
                </a:lnTo>
                <a:lnTo>
                  <a:pt x="166458" y="124571"/>
                </a:lnTo>
                <a:lnTo>
                  <a:pt x="169570" y="123047"/>
                </a:lnTo>
                <a:lnTo>
                  <a:pt x="170891" y="121777"/>
                </a:lnTo>
                <a:lnTo>
                  <a:pt x="171424" y="120253"/>
                </a:lnTo>
                <a:lnTo>
                  <a:pt x="176820" y="120253"/>
                </a:lnTo>
                <a:lnTo>
                  <a:pt x="177050" y="120126"/>
                </a:lnTo>
                <a:lnTo>
                  <a:pt x="178015" y="119745"/>
                </a:lnTo>
                <a:lnTo>
                  <a:pt x="178790" y="118856"/>
                </a:lnTo>
                <a:lnTo>
                  <a:pt x="179222" y="117713"/>
                </a:lnTo>
                <a:lnTo>
                  <a:pt x="181728" y="111363"/>
                </a:lnTo>
                <a:lnTo>
                  <a:pt x="168440" y="111363"/>
                </a:lnTo>
                <a:lnTo>
                  <a:pt x="167616" y="110553"/>
                </a:lnTo>
                <a:close/>
              </a:path>
              <a:path w="401955" h="403225">
                <a:moveTo>
                  <a:pt x="176820" y="120253"/>
                </a:moveTo>
                <a:lnTo>
                  <a:pt x="171424" y="120253"/>
                </a:lnTo>
                <a:lnTo>
                  <a:pt x="173342" y="120888"/>
                </a:lnTo>
                <a:lnTo>
                  <a:pt x="175437" y="121015"/>
                </a:lnTo>
                <a:lnTo>
                  <a:pt x="176820" y="120253"/>
                </a:lnTo>
                <a:close/>
              </a:path>
              <a:path w="401955" h="403225">
                <a:moveTo>
                  <a:pt x="268543" y="0"/>
                </a:moveTo>
                <a:lnTo>
                  <a:pt x="225234" y="5445"/>
                </a:lnTo>
                <a:lnTo>
                  <a:pt x="191228" y="27513"/>
                </a:lnTo>
                <a:lnTo>
                  <a:pt x="167312" y="81412"/>
                </a:lnTo>
                <a:lnTo>
                  <a:pt x="168440" y="111363"/>
                </a:lnTo>
                <a:lnTo>
                  <a:pt x="181728" y="111363"/>
                </a:lnTo>
                <a:lnTo>
                  <a:pt x="188510" y="94174"/>
                </a:lnTo>
                <a:lnTo>
                  <a:pt x="198767" y="72945"/>
                </a:lnTo>
                <a:lnTo>
                  <a:pt x="229933" y="42275"/>
                </a:lnTo>
                <a:lnTo>
                  <a:pt x="257340" y="34909"/>
                </a:lnTo>
                <a:lnTo>
                  <a:pt x="347011" y="34909"/>
                </a:lnTo>
                <a:lnTo>
                  <a:pt x="336203" y="24622"/>
                </a:lnTo>
                <a:lnTo>
                  <a:pt x="303990" y="7191"/>
                </a:lnTo>
                <a:lnTo>
                  <a:pt x="268543" y="0"/>
                </a:lnTo>
                <a:close/>
              </a:path>
            </a:pathLst>
          </a:custGeom>
          <a:solidFill>
            <a:srgbClr val="CEE8E6">
              <a:alpha val="64704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78" name="bg object 78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4951476" y="1104849"/>
            <a:ext cx="3899916" cy="140258"/>
          </a:xfrm>
          <a:prstGeom prst="rect">
            <a:avLst/>
          </a:prstGeom>
        </p:spPr>
      </p:pic>
      <p:sp>
        <p:nvSpPr>
          <p:cNvPr id="79" name="bg object 79"/>
          <p:cNvSpPr/>
          <p:nvPr/>
        </p:nvSpPr>
        <p:spPr>
          <a:xfrm>
            <a:off x="5005578" y="1139190"/>
            <a:ext cx="3778250" cy="0"/>
          </a:xfrm>
          <a:custGeom>
            <a:avLst/>
            <a:gdLst/>
            <a:ahLst/>
            <a:cxnLst/>
            <a:rect l="l" t="t" r="r" b="b"/>
            <a:pathLst>
              <a:path w="3778250">
                <a:moveTo>
                  <a:pt x="0" y="0"/>
                </a:moveTo>
                <a:lnTo>
                  <a:pt x="3778250" y="0"/>
                </a:lnTo>
              </a:path>
            </a:pathLst>
          </a:custGeom>
          <a:ln w="38100">
            <a:solidFill>
              <a:srgbClr val="FFF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00" b="1" i="0">
                <a:solidFill>
                  <a:srgbClr val="5B1F17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2308324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 hasCustomPrompt="1"/>
          </p:nvPr>
        </p:nvSpPr>
        <p:spPr>
          <a:xfrm>
            <a:off x="628650" y="1369219"/>
            <a:ext cx="3886200" cy="166199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4629150" y="1369219"/>
            <a:ext cx="3886200" cy="166199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6999"/>
          </a:xfrm>
          <a:prstGeom prst="rect">
            <a:avLst/>
          </a:prstGeom>
        </p:spPr>
        <p:txBody>
          <a:bodyPr/>
          <a:lstStyle/>
          <a:p>
            <a:fld id="{31F59887-C058-4AEC-B8B7-A0AECD88D353}" type="datetimeFigureOut">
              <a:rPr lang="es-CO" smtClean="0"/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6999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6999"/>
          </a:xfrm>
          <a:prstGeom prst="rect">
            <a:avLst/>
          </a:prstGeom>
        </p:spPr>
        <p:txBody>
          <a:bodyPr/>
          <a:lstStyle/>
          <a:p>
            <a:fld id="{3C684A49-C300-4FA3-A5CE-B240F82FD497}" type="slidenum">
              <a:rPr lang="es-CO" smtClean="0"/>
            </a:fld>
            <a:endParaRPr lang="es-C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image" Target="../media/image35.png"/><Relationship Id="rId8" Type="http://schemas.openxmlformats.org/officeDocument/2006/relationships/image" Target="../media/image34.png"/><Relationship Id="rId7" Type="http://schemas.openxmlformats.org/officeDocument/2006/relationships/image" Target="../media/image33.png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8" Type="http://schemas.openxmlformats.org/officeDocument/2006/relationships/theme" Target="../theme/theme1.xml"/><Relationship Id="rId37" Type="http://schemas.openxmlformats.org/officeDocument/2006/relationships/image" Target="../media/image63.png"/><Relationship Id="rId36" Type="http://schemas.openxmlformats.org/officeDocument/2006/relationships/image" Target="../media/image62.png"/><Relationship Id="rId35" Type="http://schemas.openxmlformats.org/officeDocument/2006/relationships/image" Target="../media/image61.png"/><Relationship Id="rId34" Type="http://schemas.openxmlformats.org/officeDocument/2006/relationships/image" Target="../media/image60.png"/><Relationship Id="rId33" Type="http://schemas.openxmlformats.org/officeDocument/2006/relationships/image" Target="../media/image59.png"/><Relationship Id="rId32" Type="http://schemas.openxmlformats.org/officeDocument/2006/relationships/image" Target="../media/image58.png"/><Relationship Id="rId31" Type="http://schemas.openxmlformats.org/officeDocument/2006/relationships/image" Target="../media/image57.png"/><Relationship Id="rId30" Type="http://schemas.openxmlformats.org/officeDocument/2006/relationships/image" Target="../media/image56.png"/><Relationship Id="rId3" Type="http://schemas.openxmlformats.org/officeDocument/2006/relationships/slideLayout" Target="../slideLayouts/slideLayout3.xml"/><Relationship Id="rId29" Type="http://schemas.openxmlformats.org/officeDocument/2006/relationships/image" Target="../media/image55.png"/><Relationship Id="rId28" Type="http://schemas.openxmlformats.org/officeDocument/2006/relationships/image" Target="../media/image54.png"/><Relationship Id="rId27" Type="http://schemas.openxmlformats.org/officeDocument/2006/relationships/image" Target="../media/image53.png"/><Relationship Id="rId26" Type="http://schemas.openxmlformats.org/officeDocument/2006/relationships/image" Target="../media/image52.png"/><Relationship Id="rId25" Type="http://schemas.openxmlformats.org/officeDocument/2006/relationships/image" Target="../media/image51.png"/><Relationship Id="rId24" Type="http://schemas.openxmlformats.org/officeDocument/2006/relationships/image" Target="../media/image50.png"/><Relationship Id="rId23" Type="http://schemas.openxmlformats.org/officeDocument/2006/relationships/image" Target="../media/image49.png"/><Relationship Id="rId22" Type="http://schemas.openxmlformats.org/officeDocument/2006/relationships/image" Target="../media/image48.png"/><Relationship Id="rId21" Type="http://schemas.openxmlformats.org/officeDocument/2006/relationships/image" Target="../media/image47.png"/><Relationship Id="rId20" Type="http://schemas.openxmlformats.org/officeDocument/2006/relationships/image" Target="../media/image46.png"/><Relationship Id="rId2" Type="http://schemas.openxmlformats.org/officeDocument/2006/relationships/slideLayout" Target="../slideLayouts/slideLayout2.xml"/><Relationship Id="rId19" Type="http://schemas.openxmlformats.org/officeDocument/2006/relationships/image" Target="../media/image45.png"/><Relationship Id="rId18" Type="http://schemas.openxmlformats.org/officeDocument/2006/relationships/image" Target="../media/image44.png"/><Relationship Id="rId17" Type="http://schemas.openxmlformats.org/officeDocument/2006/relationships/image" Target="../media/image43.png"/><Relationship Id="rId16" Type="http://schemas.openxmlformats.org/officeDocument/2006/relationships/image" Target="../media/image42.png"/><Relationship Id="rId15" Type="http://schemas.openxmlformats.org/officeDocument/2006/relationships/image" Target="../media/image41.png"/><Relationship Id="rId14" Type="http://schemas.openxmlformats.org/officeDocument/2006/relationships/image" Target="../media/image40.png"/><Relationship Id="rId13" Type="http://schemas.openxmlformats.org/officeDocument/2006/relationships/image" Target="../media/image39.png"/><Relationship Id="rId12" Type="http://schemas.openxmlformats.org/officeDocument/2006/relationships/image" Target="../media/image38.png"/><Relationship Id="rId11" Type="http://schemas.openxmlformats.org/officeDocument/2006/relationships/image" Target="../media/image37.png"/><Relationship Id="rId10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ACD2D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424298" y="624966"/>
            <a:ext cx="152146" cy="170434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840723" y="699516"/>
            <a:ext cx="197993" cy="220980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882766" y="118871"/>
            <a:ext cx="196469" cy="220979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168984" y="1461516"/>
            <a:ext cx="196519" cy="220980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676388" y="3643884"/>
            <a:ext cx="152400" cy="170687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319783" y="4608576"/>
            <a:ext cx="152272" cy="170611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56259" y="396366"/>
            <a:ext cx="103632" cy="117221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579107" y="2420239"/>
            <a:ext cx="103505" cy="115697"/>
          </a:xfrm>
          <a:prstGeom prst="rect">
            <a:avLst/>
          </a:prstGeom>
        </p:spPr>
      </p:pic>
      <p:sp>
        <p:nvSpPr>
          <p:cNvPr id="25" name="bg object 25"/>
          <p:cNvSpPr/>
          <p:nvPr/>
        </p:nvSpPr>
        <p:spPr>
          <a:xfrm>
            <a:off x="1973579" y="3075558"/>
            <a:ext cx="32384" cy="31750"/>
          </a:xfrm>
          <a:custGeom>
            <a:avLst/>
            <a:gdLst/>
            <a:ahLst/>
            <a:cxnLst/>
            <a:rect l="l" t="t" r="r" b="b"/>
            <a:pathLst>
              <a:path w="32385" h="31750">
                <a:moveTo>
                  <a:pt x="19050" y="0"/>
                </a:moveTo>
                <a:lnTo>
                  <a:pt x="17144" y="0"/>
                </a:lnTo>
                <a:lnTo>
                  <a:pt x="7874" y="0"/>
                </a:lnTo>
                <a:lnTo>
                  <a:pt x="0" y="6604"/>
                </a:lnTo>
                <a:lnTo>
                  <a:pt x="0" y="23749"/>
                </a:lnTo>
                <a:lnTo>
                  <a:pt x="5587" y="29972"/>
                </a:lnTo>
                <a:lnTo>
                  <a:pt x="13969" y="31750"/>
                </a:lnTo>
                <a:lnTo>
                  <a:pt x="16256" y="31750"/>
                </a:lnTo>
                <a:lnTo>
                  <a:pt x="27207" y="27132"/>
                </a:lnTo>
                <a:lnTo>
                  <a:pt x="31861" y="16811"/>
                </a:lnTo>
                <a:lnTo>
                  <a:pt x="29632" y="6086"/>
                </a:lnTo>
                <a:lnTo>
                  <a:pt x="19938" y="254"/>
                </a:lnTo>
                <a:lnTo>
                  <a:pt x="19050" y="0"/>
                </a:lnTo>
                <a:close/>
              </a:path>
            </a:pathLst>
          </a:custGeom>
          <a:solidFill>
            <a:srgbClr val="CEE8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bg object 26"/>
          <p:cNvSpPr/>
          <p:nvPr/>
        </p:nvSpPr>
        <p:spPr>
          <a:xfrm>
            <a:off x="2068195" y="3412363"/>
            <a:ext cx="33020" cy="31750"/>
          </a:xfrm>
          <a:custGeom>
            <a:avLst/>
            <a:gdLst/>
            <a:ahLst/>
            <a:cxnLst/>
            <a:rect l="l" t="t" r="r" b="b"/>
            <a:pathLst>
              <a:path w="33019" h="31750">
                <a:moveTo>
                  <a:pt x="18923" y="0"/>
                </a:moveTo>
                <a:lnTo>
                  <a:pt x="16382" y="0"/>
                </a:lnTo>
                <a:lnTo>
                  <a:pt x="7493" y="0"/>
                </a:lnTo>
                <a:lnTo>
                  <a:pt x="0" y="6985"/>
                </a:lnTo>
                <a:lnTo>
                  <a:pt x="0" y="23749"/>
                </a:lnTo>
                <a:lnTo>
                  <a:pt x="5587" y="29972"/>
                </a:lnTo>
                <a:lnTo>
                  <a:pt x="14986" y="31750"/>
                </a:lnTo>
                <a:lnTo>
                  <a:pt x="17144" y="31750"/>
                </a:lnTo>
                <a:lnTo>
                  <a:pt x="28033" y="27152"/>
                </a:lnTo>
                <a:lnTo>
                  <a:pt x="32718" y="16875"/>
                </a:lnTo>
                <a:lnTo>
                  <a:pt x="30378" y="6193"/>
                </a:lnTo>
                <a:lnTo>
                  <a:pt x="20193" y="381"/>
                </a:lnTo>
                <a:lnTo>
                  <a:pt x="18923" y="0"/>
                </a:lnTo>
                <a:close/>
              </a:path>
            </a:pathLst>
          </a:custGeom>
          <a:solidFill>
            <a:srgbClr val="CEE8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bg object 27"/>
          <p:cNvSpPr/>
          <p:nvPr/>
        </p:nvSpPr>
        <p:spPr>
          <a:xfrm>
            <a:off x="1888235" y="3313303"/>
            <a:ext cx="44450" cy="45720"/>
          </a:xfrm>
          <a:custGeom>
            <a:avLst/>
            <a:gdLst/>
            <a:ahLst/>
            <a:cxnLst/>
            <a:rect l="l" t="t" r="r" b="b"/>
            <a:pathLst>
              <a:path w="44450" h="45720">
                <a:moveTo>
                  <a:pt x="24511" y="0"/>
                </a:moveTo>
                <a:lnTo>
                  <a:pt x="22859" y="0"/>
                </a:lnTo>
                <a:lnTo>
                  <a:pt x="14091" y="1766"/>
                </a:lnTo>
                <a:lnTo>
                  <a:pt x="6810" y="6604"/>
                </a:lnTo>
                <a:lnTo>
                  <a:pt x="1839" y="13823"/>
                </a:lnTo>
                <a:lnTo>
                  <a:pt x="0" y="22733"/>
                </a:lnTo>
                <a:lnTo>
                  <a:pt x="1285" y="30279"/>
                </a:lnTo>
                <a:lnTo>
                  <a:pt x="21336" y="45466"/>
                </a:lnTo>
                <a:lnTo>
                  <a:pt x="22859" y="45466"/>
                </a:lnTo>
                <a:lnTo>
                  <a:pt x="37653" y="38869"/>
                </a:lnTo>
                <a:lnTo>
                  <a:pt x="44148" y="24130"/>
                </a:lnTo>
                <a:lnTo>
                  <a:pt x="41237" y="8818"/>
                </a:lnTo>
                <a:lnTo>
                  <a:pt x="27812" y="508"/>
                </a:lnTo>
                <a:lnTo>
                  <a:pt x="26162" y="127"/>
                </a:lnTo>
                <a:lnTo>
                  <a:pt x="24511" y="0"/>
                </a:lnTo>
                <a:close/>
              </a:path>
            </a:pathLst>
          </a:custGeom>
          <a:solidFill>
            <a:srgbClr val="CEE8E6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8" name="bg object 28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5376243" y="2653410"/>
            <a:ext cx="67484" cy="68325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4208716" y="2653410"/>
            <a:ext cx="67500" cy="68325"/>
          </a:xfrm>
          <a:prstGeom prst="rect">
            <a:avLst/>
          </a:prstGeom>
        </p:spPr>
      </p:pic>
      <p:sp>
        <p:nvSpPr>
          <p:cNvPr id="30" name="bg object 30"/>
          <p:cNvSpPr/>
          <p:nvPr/>
        </p:nvSpPr>
        <p:spPr>
          <a:xfrm>
            <a:off x="5084317" y="3505327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4" h="33654">
                <a:moveTo>
                  <a:pt x="25653" y="0"/>
                </a:moveTo>
                <a:lnTo>
                  <a:pt x="16636" y="0"/>
                </a:lnTo>
                <a:lnTo>
                  <a:pt x="15493" y="0"/>
                </a:lnTo>
                <a:lnTo>
                  <a:pt x="14223" y="127"/>
                </a:lnTo>
                <a:lnTo>
                  <a:pt x="12953" y="381"/>
                </a:lnTo>
                <a:lnTo>
                  <a:pt x="2595" y="6183"/>
                </a:lnTo>
                <a:lnTo>
                  <a:pt x="0" y="17462"/>
                </a:lnTo>
                <a:lnTo>
                  <a:pt x="4452" y="28455"/>
                </a:lnTo>
                <a:lnTo>
                  <a:pt x="15239" y="33401"/>
                </a:lnTo>
                <a:lnTo>
                  <a:pt x="16255" y="33401"/>
                </a:lnTo>
                <a:lnTo>
                  <a:pt x="17398" y="33274"/>
                </a:lnTo>
                <a:lnTo>
                  <a:pt x="26669" y="31369"/>
                </a:lnTo>
                <a:lnTo>
                  <a:pt x="32384" y="24892"/>
                </a:lnTo>
                <a:lnTo>
                  <a:pt x="33146" y="17526"/>
                </a:lnTo>
                <a:lnTo>
                  <a:pt x="33146" y="7493"/>
                </a:lnTo>
                <a:lnTo>
                  <a:pt x="25653" y="0"/>
                </a:lnTo>
                <a:close/>
              </a:path>
            </a:pathLst>
          </a:custGeom>
          <a:solidFill>
            <a:srgbClr val="CEE8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bg object 31"/>
          <p:cNvSpPr/>
          <p:nvPr/>
        </p:nvSpPr>
        <p:spPr>
          <a:xfrm>
            <a:off x="5449871" y="4200144"/>
            <a:ext cx="32384" cy="32384"/>
          </a:xfrm>
          <a:custGeom>
            <a:avLst/>
            <a:gdLst/>
            <a:ahLst/>
            <a:cxnLst/>
            <a:rect l="l" t="t" r="r" b="b"/>
            <a:pathLst>
              <a:path w="32385" h="32385">
                <a:moveTo>
                  <a:pt x="23955" y="0"/>
                </a:moveTo>
                <a:lnTo>
                  <a:pt x="15319" y="0"/>
                </a:lnTo>
                <a:lnTo>
                  <a:pt x="14557" y="0"/>
                </a:lnTo>
                <a:lnTo>
                  <a:pt x="13668" y="76"/>
                </a:lnTo>
                <a:lnTo>
                  <a:pt x="12906" y="241"/>
                </a:lnTo>
                <a:lnTo>
                  <a:pt x="2625" y="5825"/>
                </a:lnTo>
                <a:lnTo>
                  <a:pt x="0" y="16675"/>
                </a:lnTo>
                <a:lnTo>
                  <a:pt x="4494" y="27248"/>
                </a:lnTo>
                <a:lnTo>
                  <a:pt x="15573" y="32003"/>
                </a:lnTo>
                <a:lnTo>
                  <a:pt x="16462" y="32003"/>
                </a:lnTo>
                <a:lnTo>
                  <a:pt x="31956" y="16738"/>
                </a:lnTo>
                <a:lnTo>
                  <a:pt x="31956" y="7429"/>
                </a:lnTo>
                <a:lnTo>
                  <a:pt x="23955" y="0"/>
                </a:lnTo>
                <a:close/>
              </a:path>
            </a:pathLst>
          </a:custGeom>
          <a:solidFill>
            <a:srgbClr val="CEE8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bg object 32"/>
          <p:cNvSpPr/>
          <p:nvPr/>
        </p:nvSpPr>
        <p:spPr>
          <a:xfrm>
            <a:off x="3634390" y="3538728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21431" y="0"/>
                </a:moveTo>
                <a:lnTo>
                  <a:pt x="20161" y="0"/>
                </a:lnTo>
                <a:lnTo>
                  <a:pt x="18891" y="127"/>
                </a:lnTo>
                <a:lnTo>
                  <a:pt x="17621" y="381"/>
                </a:lnTo>
                <a:lnTo>
                  <a:pt x="3500" y="8137"/>
                </a:lnTo>
                <a:lnTo>
                  <a:pt x="0" y="23098"/>
                </a:lnTo>
                <a:lnTo>
                  <a:pt x="6262" y="37653"/>
                </a:lnTo>
                <a:lnTo>
                  <a:pt x="21431" y="44196"/>
                </a:lnTo>
                <a:lnTo>
                  <a:pt x="22701" y="44196"/>
                </a:lnTo>
                <a:lnTo>
                  <a:pt x="44418" y="22860"/>
                </a:lnTo>
                <a:lnTo>
                  <a:pt x="42612" y="13930"/>
                </a:lnTo>
                <a:lnTo>
                  <a:pt x="37687" y="6667"/>
                </a:lnTo>
                <a:lnTo>
                  <a:pt x="30380" y="1785"/>
                </a:lnTo>
                <a:lnTo>
                  <a:pt x="21431" y="0"/>
                </a:lnTo>
                <a:close/>
              </a:path>
            </a:pathLst>
          </a:custGeom>
          <a:solidFill>
            <a:srgbClr val="CEE8E6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3" name="bg object 33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527675" y="608076"/>
            <a:ext cx="66690" cy="66928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5213730" y="502919"/>
            <a:ext cx="66690" cy="68452"/>
          </a:xfrm>
          <a:prstGeom prst="rect">
            <a:avLst/>
          </a:prstGeom>
        </p:spPr>
      </p:pic>
      <p:sp>
        <p:nvSpPr>
          <p:cNvPr id="35" name="bg object 35"/>
          <p:cNvSpPr/>
          <p:nvPr/>
        </p:nvSpPr>
        <p:spPr>
          <a:xfrm>
            <a:off x="5398008" y="467994"/>
            <a:ext cx="32384" cy="33655"/>
          </a:xfrm>
          <a:custGeom>
            <a:avLst/>
            <a:gdLst/>
            <a:ahLst/>
            <a:cxnLst/>
            <a:rect l="l" t="t" r="r" b="b"/>
            <a:pathLst>
              <a:path w="32385" h="33654">
                <a:moveTo>
                  <a:pt x="19050" y="0"/>
                </a:moveTo>
                <a:lnTo>
                  <a:pt x="17144" y="0"/>
                </a:lnTo>
                <a:lnTo>
                  <a:pt x="7874" y="0"/>
                </a:lnTo>
                <a:lnTo>
                  <a:pt x="0" y="6857"/>
                </a:lnTo>
                <a:lnTo>
                  <a:pt x="0" y="24764"/>
                </a:lnTo>
                <a:lnTo>
                  <a:pt x="5587" y="31368"/>
                </a:lnTo>
                <a:lnTo>
                  <a:pt x="13969" y="33274"/>
                </a:lnTo>
                <a:lnTo>
                  <a:pt x="16255" y="33274"/>
                </a:lnTo>
                <a:lnTo>
                  <a:pt x="27207" y="28436"/>
                </a:lnTo>
                <a:lnTo>
                  <a:pt x="31861" y="17621"/>
                </a:lnTo>
                <a:lnTo>
                  <a:pt x="29632" y="6377"/>
                </a:lnTo>
                <a:lnTo>
                  <a:pt x="19938" y="253"/>
                </a:lnTo>
                <a:lnTo>
                  <a:pt x="19050" y="0"/>
                </a:lnTo>
                <a:close/>
              </a:path>
            </a:pathLst>
          </a:custGeom>
          <a:solidFill>
            <a:srgbClr val="CEE8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bg object 36"/>
          <p:cNvSpPr/>
          <p:nvPr/>
        </p:nvSpPr>
        <p:spPr>
          <a:xfrm>
            <a:off x="5494146" y="804798"/>
            <a:ext cx="31750" cy="31750"/>
          </a:xfrm>
          <a:custGeom>
            <a:avLst/>
            <a:gdLst/>
            <a:ahLst/>
            <a:cxnLst/>
            <a:rect l="l" t="t" r="r" b="b"/>
            <a:pathLst>
              <a:path w="31750" h="31750">
                <a:moveTo>
                  <a:pt x="18287" y="0"/>
                </a:moveTo>
                <a:lnTo>
                  <a:pt x="15748" y="0"/>
                </a:lnTo>
                <a:lnTo>
                  <a:pt x="7112" y="0"/>
                </a:lnTo>
                <a:lnTo>
                  <a:pt x="0" y="6985"/>
                </a:lnTo>
                <a:lnTo>
                  <a:pt x="0" y="23749"/>
                </a:lnTo>
                <a:lnTo>
                  <a:pt x="5333" y="29972"/>
                </a:lnTo>
                <a:lnTo>
                  <a:pt x="14350" y="31750"/>
                </a:lnTo>
                <a:lnTo>
                  <a:pt x="16510" y="31750"/>
                </a:lnTo>
                <a:lnTo>
                  <a:pt x="26949" y="27152"/>
                </a:lnTo>
                <a:lnTo>
                  <a:pt x="31448" y="16875"/>
                </a:lnTo>
                <a:lnTo>
                  <a:pt x="29208" y="6193"/>
                </a:lnTo>
                <a:lnTo>
                  <a:pt x="19430" y="380"/>
                </a:lnTo>
                <a:lnTo>
                  <a:pt x="18287" y="0"/>
                </a:lnTo>
                <a:close/>
              </a:path>
            </a:pathLst>
          </a:custGeom>
          <a:solidFill>
            <a:srgbClr val="CEE8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bg object 37"/>
          <p:cNvSpPr/>
          <p:nvPr/>
        </p:nvSpPr>
        <p:spPr>
          <a:xfrm>
            <a:off x="5312664" y="705738"/>
            <a:ext cx="44450" cy="45720"/>
          </a:xfrm>
          <a:custGeom>
            <a:avLst/>
            <a:gdLst/>
            <a:ahLst/>
            <a:cxnLst/>
            <a:rect l="l" t="t" r="r" b="b"/>
            <a:pathLst>
              <a:path w="44450" h="45720">
                <a:moveTo>
                  <a:pt x="24511" y="0"/>
                </a:moveTo>
                <a:lnTo>
                  <a:pt x="22860" y="0"/>
                </a:lnTo>
                <a:lnTo>
                  <a:pt x="14091" y="1766"/>
                </a:lnTo>
                <a:lnTo>
                  <a:pt x="6810" y="6604"/>
                </a:lnTo>
                <a:lnTo>
                  <a:pt x="1839" y="13823"/>
                </a:lnTo>
                <a:lnTo>
                  <a:pt x="0" y="22733"/>
                </a:lnTo>
                <a:lnTo>
                  <a:pt x="1285" y="30279"/>
                </a:lnTo>
                <a:lnTo>
                  <a:pt x="21336" y="45465"/>
                </a:lnTo>
                <a:lnTo>
                  <a:pt x="22860" y="45465"/>
                </a:lnTo>
                <a:lnTo>
                  <a:pt x="37653" y="38869"/>
                </a:lnTo>
                <a:lnTo>
                  <a:pt x="44148" y="24130"/>
                </a:lnTo>
                <a:lnTo>
                  <a:pt x="41237" y="8818"/>
                </a:lnTo>
                <a:lnTo>
                  <a:pt x="27812" y="508"/>
                </a:lnTo>
                <a:lnTo>
                  <a:pt x="26162" y="126"/>
                </a:lnTo>
                <a:lnTo>
                  <a:pt x="24511" y="0"/>
                </a:lnTo>
                <a:close/>
              </a:path>
            </a:pathLst>
          </a:custGeom>
          <a:solidFill>
            <a:srgbClr val="CEE8E6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8" name="bg object 38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8898763" y="3765803"/>
            <a:ext cx="66690" cy="68453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8446134" y="4802123"/>
            <a:ext cx="66690" cy="68491"/>
          </a:xfrm>
          <a:prstGeom prst="rect">
            <a:avLst/>
          </a:prstGeom>
        </p:spPr>
      </p:pic>
      <p:sp>
        <p:nvSpPr>
          <p:cNvPr id="40" name="bg object 40"/>
          <p:cNvSpPr/>
          <p:nvPr/>
        </p:nvSpPr>
        <p:spPr>
          <a:xfrm>
            <a:off x="8446007" y="4198708"/>
            <a:ext cx="32384" cy="33655"/>
          </a:xfrm>
          <a:custGeom>
            <a:avLst/>
            <a:gdLst/>
            <a:ahLst/>
            <a:cxnLst/>
            <a:rect l="l" t="t" r="r" b="b"/>
            <a:pathLst>
              <a:path w="32384" h="33654">
                <a:moveTo>
                  <a:pt x="18034" y="0"/>
                </a:moveTo>
                <a:lnTo>
                  <a:pt x="17145" y="0"/>
                </a:lnTo>
                <a:lnTo>
                  <a:pt x="7874" y="0"/>
                </a:lnTo>
                <a:lnTo>
                  <a:pt x="0" y="6959"/>
                </a:lnTo>
                <a:lnTo>
                  <a:pt x="0" y="24866"/>
                </a:lnTo>
                <a:lnTo>
                  <a:pt x="5588" y="31407"/>
                </a:lnTo>
                <a:lnTo>
                  <a:pt x="13970" y="33274"/>
                </a:lnTo>
                <a:lnTo>
                  <a:pt x="15113" y="33350"/>
                </a:lnTo>
                <a:lnTo>
                  <a:pt x="16256" y="33350"/>
                </a:lnTo>
                <a:lnTo>
                  <a:pt x="27207" y="28500"/>
                </a:lnTo>
                <a:lnTo>
                  <a:pt x="31861" y="17659"/>
                </a:lnTo>
                <a:lnTo>
                  <a:pt x="29632" y="6389"/>
                </a:lnTo>
                <a:lnTo>
                  <a:pt x="19939" y="254"/>
                </a:lnTo>
                <a:lnTo>
                  <a:pt x="19050" y="76"/>
                </a:lnTo>
                <a:lnTo>
                  <a:pt x="18034" y="0"/>
                </a:lnTo>
                <a:close/>
              </a:path>
            </a:pathLst>
          </a:custGeom>
          <a:solidFill>
            <a:srgbClr val="CEE8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bg object 41"/>
          <p:cNvSpPr/>
          <p:nvPr/>
        </p:nvSpPr>
        <p:spPr>
          <a:xfrm>
            <a:off x="8542146" y="4535513"/>
            <a:ext cx="31750" cy="33655"/>
          </a:xfrm>
          <a:custGeom>
            <a:avLst/>
            <a:gdLst/>
            <a:ahLst/>
            <a:cxnLst/>
            <a:rect l="l" t="t" r="r" b="b"/>
            <a:pathLst>
              <a:path w="31750" h="33654">
                <a:moveTo>
                  <a:pt x="17018" y="0"/>
                </a:moveTo>
                <a:lnTo>
                  <a:pt x="15748" y="0"/>
                </a:lnTo>
                <a:lnTo>
                  <a:pt x="7111" y="0"/>
                </a:lnTo>
                <a:lnTo>
                  <a:pt x="0" y="7429"/>
                </a:lnTo>
                <a:lnTo>
                  <a:pt x="0" y="24904"/>
                </a:lnTo>
                <a:lnTo>
                  <a:pt x="5333" y="31407"/>
                </a:lnTo>
                <a:lnTo>
                  <a:pt x="14350" y="33273"/>
                </a:lnTo>
                <a:lnTo>
                  <a:pt x="15494" y="33350"/>
                </a:lnTo>
                <a:lnTo>
                  <a:pt x="16509" y="33350"/>
                </a:lnTo>
                <a:lnTo>
                  <a:pt x="26949" y="28524"/>
                </a:lnTo>
                <a:lnTo>
                  <a:pt x="31448" y="17737"/>
                </a:lnTo>
                <a:lnTo>
                  <a:pt x="29208" y="6523"/>
                </a:lnTo>
                <a:lnTo>
                  <a:pt x="19430" y="419"/>
                </a:lnTo>
                <a:lnTo>
                  <a:pt x="18287" y="76"/>
                </a:lnTo>
                <a:lnTo>
                  <a:pt x="17018" y="0"/>
                </a:lnTo>
                <a:close/>
              </a:path>
            </a:pathLst>
          </a:custGeom>
          <a:solidFill>
            <a:srgbClr val="CEE8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bg object 42"/>
          <p:cNvSpPr/>
          <p:nvPr/>
        </p:nvSpPr>
        <p:spPr>
          <a:xfrm>
            <a:off x="8360664" y="4436440"/>
            <a:ext cx="44450" cy="45720"/>
          </a:xfrm>
          <a:custGeom>
            <a:avLst/>
            <a:gdLst/>
            <a:ahLst/>
            <a:cxnLst/>
            <a:rect l="l" t="t" r="r" b="b"/>
            <a:pathLst>
              <a:path w="44450" h="45720">
                <a:moveTo>
                  <a:pt x="24510" y="0"/>
                </a:moveTo>
                <a:lnTo>
                  <a:pt x="22859" y="0"/>
                </a:lnTo>
                <a:lnTo>
                  <a:pt x="14091" y="1781"/>
                </a:lnTo>
                <a:lnTo>
                  <a:pt x="6810" y="6653"/>
                </a:lnTo>
                <a:lnTo>
                  <a:pt x="1839" y="13903"/>
                </a:lnTo>
                <a:lnTo>
                  <a:pt x="0" y="22821"/>
                </a:lnTo>
                <a:lnTo>
                  <a:pt x="1285" y="30357"/>
                </a:lnTo>
                <a:lnTo>
                  <a:pt x="4952" y="36985"/>
                </a:lnTo>
                <a:lnTo>
                  <a:pt x="10715" y="42113"/>
                </a:lnTo>
                <a:lnTo>
                  <a:pt x="18287" y="45148"/>
                </a:lnTo>
                <a:lnTo>
                  <a:pt x="21335" y="45554"/>
                </a:lnTo>
                <a:lnTo>
                  <a:pt x="22859" y="45554"/>
                </a:lnTo>
                <a:lnTo>
                  <a:pt x="37653" y="38942"/>
                </a:lnTo>
                <a:lnTo>
                  <a:pt x="44148" y="24168"/>
                </a:lnTo>
                <a:lnTo>
                  <a:pt x="41237" y="8821"/>
                </a:lnTo>
                <a:lnTo>
                  <a:pt x="27812" y="495"/>
                </a:lnTo>
                <a:lnTo>
                  <a:pt x="26161" y="165"/>
                </a:lnTo>
                <a:lnTo>
                  <a:pt x="24510" y="0"/>
                </a:lnTo>
                <a:close/>
              </a:path>
            </a:pathLst>
          </a:custGeom>
          <a:solidFill>
            <a:srgbClr val="CEE8E6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3" name="bg object 43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8552688" y="3124326"/>
            <a:ext cx="103504" cy="117221"/>
          </a:xfrm>
          <a:prstGeom prst="rect">
            <a:avLst/>
          </a:prstGeom>
        </p:spPr>
      </p:pic>
      <p:pic>
        <p:nvPicPr>
          <p:cNvPr id="44" name="bg object 44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8656319" y="2051430"/>
            <a:ext cx="103504" cy="115696"/>
          </a:xfrm>
          <a:prstGeom prst="rect">
            <a:avLst/>
          </a:prstGeom>
        </p:spPr>
      </p:pic>
      <p:pic>
        <p:nvPicPr>
          <p:cNvPr id="45" name="bg object 45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3093720" y="3124326"/>
            <a:ext cx="103505" cy="117221"/>
          </a:xfrm>
          <a:prstGeom prst="rect">
            <a:avLst/>
          </a:prstGeom>
        </p:spPr>
      </p:pic>
      <p:pic>
        <p:nvPicPr>
          <p:cNvPr id="46" name="bg object 46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539495" y="2420239"/>
            <a:ext cx="103555" cy="115697"/>
          </a:xfrm>
          <a:prstGeom prst="rect">
            <a:avLst/>
          </a:prstGeom>
        </p:spPr>
      </p:pic>
      <p:pic>
        <p:nvPicPr>
          <p:cNvPr id="47" name="bg object 47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3499230" y="1613916"/>
            <a:ext cx="66690" cy="68453"/>
          </a:xfrm>
          <a:prstGeom prst="rect">
            <a:avLst/>
          </a:prstGeom>
        </p:spPr>
      </p:pic>
      <p:pic>
        <p:nvPicPr>
          <p:cNvPr id="48" name="bg object 48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627758" y="118871"/>
            <a:ext cx="66690" cy="66928"/>
          </a:xfrm>
          <a:prstGeom prst="rect">
            <a:avLst/>
          </a:prstGeom>
        </p:spPr>
      </p:pic>
      <p:sp>
        <p:nvSpPr>
          <p:cNvPr id="49" name="bg object 49"/>
          <p:cNvSpPr/>
          <p:nvPr/>
        </p:nvSpPr>
        <p:spPr>
          <a:xfrm>
            <a:off x="1812035" y="922147"/>
            <a:ext cx="32384" cy="31750"/>
          </a:xfrm>
          <a:custGeom>
            <a:avLst/>
            <a:gdLst/>
            <a:ahLst/>
            <a:cxnLst/>
            <a:rect l="l" t="t" r="r" b="b"/>
            <a:pathLst>
              <a:path w="32385" h="31750">
                <a:moveTo>
                  <a:pt x="19050" y="0"/>
                </a:moveTo>
                <a:lnTo>
                  <a:pt x="17144" y="0"/>
                </a:lnTo>
                <a:lnTo>
                  <a:pt x="7874" y="0"/>
                </a:lnTo>
                <a:lnTo>
                  <a:pt x="0" y="6603"/>
                </a:lnTo>
                <a:lnTo>
                  <a:pt x="0" y="23749"/>
                </a:lnTo>
                <a:lnTo>
                  <a:pt x="5587" y="29972"/>
                </a:lnTo>
                <a:lnTo>
                  <a:pt x="13969" y="31750"/>
                </a:lnTo>
                <a:lnTo>
                  <a:pt x="16256" y="31750"/>
                </a:lnTo>
                <a:lnTo>
                  <a:pt x="27207" y="27132"/>
                </a:lnTo>
                <a:lnTo>
                  <a:pt x="31861" y="16811"/>
                </a:lnTo>
                <a:lnTo>
                  <a:pt x="29632" y="6086"/>
                </a:lnTo>
                <a:lnTo>
                  <a:pt x="19938" y="253"/>
                </a:lnTo>
                <a:lnTo>
                  <a:pt x="19050" y="0"/>
                </a:lnTo>
                <a:close/>
              </a:path>
            </a:pathLst>
          </a:custGeom>
          <a:solidFill>
            <a:srgbClr val="CEE8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bg object 50"/>
          <p:cNvSpPr/>
          <p:nvPr/>
        </p:nvSpPr>
        <p:spPr>
          <a:xfrm>
            <a:off x="1908175" y="1258950"/>
            <a:ext cx="31750" cy="31750"/>
          </a:xfrm>
          <a:custGeom>
            <a:avLst/>
            <a:gdLst/>
            <a:ahLst/>
            <a:cxnLst/>
            <a:rect l="l" t="t" r="r" b="b"/>
            <a:pathLst>
              <a:path w="31750" h="31750">
                <a:moveTo>
                  <a:pt x="18287" y="0"/>
                </a:moveTo>
                <a:lnTo>
                  <a:pt x="15748" y="0"/>
                </a:lnTo>
                <a:lnTo>
                  <a:pt x="7112" y="0"/>
                </a:lnTo>
                <a:lnTo>
                  <a:pt x="0" y="6985"/>
                </a:lnTo>
                <a:lnTo>
                  <a:pt x="0" y="23749"/>
                </a:lnTo>
                <a:lnTo>
                  <a:pt x="5333" y="29972"/>
                </a:lnTo>
                <a:lnTo>
                  <a:pt x="14350" y="31750"/>
                </a:lnTo>
                <a:lnTo>
                  <a:pt x="16510" y="31750"/>
                </a:lnTo>
                <a:lnTo>
                  <a:pt x="26949" y="27152"/>
                </a:lnTo>
                <a:lnTo>
                  <a:pt x="31448" y="16875"/>
                </a:lnTo>
                <a:lnTo>
                  <a:pt x="29208" y="6193"/>
                </a:lnTo>
                <a:lnTo>
                  <a:pt x="19431" y="381"/>
                </a:lnTo>
                <a:lnTo>
                  <a:pt x="18287" y="0"/>
                </a:lnTo>
                <a:close/>
              </a:path>
            </a:pathLst>
          </a:custGeom>
          <a:solidFill>
            <a:srgbClr val="CEE8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bg object 51"/>
          <p:cNvSpPr/>
          <p:nvPr/>
        </p:nvSpPr>
        <p:spPr>
          <a:xfrm>
            <a:off x="105155" y="1251330"/>
            <a:ext cx="45720" cy="45720"/>
          </a:xfrm>
          <a:custGeom>
            <a:avLst/>
            <a:gdLst/>
            <a:ahLst/>
            <a:cxnLst/>
            <a:rect l="l" t="t" r="r" b="b"/>
            <a:pathLst>
              <a:path w="45719" h="45719">
                <a:moveTo>
                  <a:pt x="25196" y="0"/>
                </a:moveTo>
                <a:lnTo>
                  <a:pt x="23495" y="0"/>
                </a:lnTo>
                <a:lnTo>
                  <a:pt x="14476" y="1766"/>
                </a:lnTo>
                <a:lnTo>
                  <a:pt x="6994" y="6604"/>
                </a:lnTo>
                <a:lnTo>
                  <a:pt x="1888" y="13823"/>
                </a:lnTo>
                <a:lnTo>
                  <a:pt x="0" y="22733"/>
                </a:lnTo>
                <a:lnTo>
                  <a:pt x="1327" y="30279"/>
                </a:lnTo>
                <a:lnTo>
                  <a:pt x="21983" y="45466"/>
                </a:lnTo>
                <a:lnTo>
                  <a:pt x="23495" y="45466"/>
                </a:lnTo>
                <a:lnTo>
                  <a:pt x="38747" y="38869"/>
                </a:lnTo>
                <a:lnTo>
                  <a:pt x="45437" y="24130"/>
                </a:lnTo>
                <a:lnTo>
                  <a:pt x="42425" y="8818"/>
                </a:lnTo>
                <a:lnTo>
                  <a:pt x="28575" y="508"/>
                </a:lnTo>
                <a:lnTo>
                  <a:pt x="26885" y="127"/>
                </a:lnTo>
                <a:lnTo>
                  <a:pt x="25196" y="0"/>
                </a:lnTo>
                <a:close/>
              </a:path>
            </a:pathLst>
          </a:custGeom>
          <a:solidFill>
            <a:srgbClr val="CEE8E6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52" name="bg object 52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3979290" y="943355"/>
            <a:ext cx="66690" cy="68453"/>
          </a:xfrm>
          <a:prstGeom prst="rect">
            <a:avLst/>
          </a:prstGeom>
        </p:spPr>
      </p:pic>
      <p:pic>
        <p:nvPicPr>
          <p:cNvPr id="53" name="bg object 53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3288919" y="365759"/>
            <a:ext cx="66690" cy="68452"/>
          </a:xfrm>
          <a:prstGeom prst="rect">
            <a:avLst/>
          </a:prstGeom>
        </p:spPr>
      </p:pic>
      <p:sp>
        <p:nvSpPr>
          <p:cNvPr id="54" name="bg object 54"/>
          <p:cNvSpPr/>
          <p:nvPr/>
        </p:nvSpPr>
        <p:spPr>
          <a:xfrm>
            <a:off x="4837176" y="3886276"/>
            <a:ext cx="32384" cy="32384"/>
          </a:xfrm>
          <a:custGeom>
            <a:avLst/>
            <a:gdLst/>
            <a:ahLst/>
            <a:cxnLst/>
            <a:rect l="l" t="t" r="r" b="b"/>
            <a:pathLst>
              <a:path w="32385" h="32385">
                <a:moveTo>
                  <a:pt x="18034" y="0"/>
                </a:moveTo>
                <a:lnTo>
                  <a:pt x="17145" y="0"/>
                </a:lnTo>
                <a:lnTo>
                  <a:pt x="7874" y="0"/>
                </a:lnTo>
                <a:lnTo>
                  <a:pt x="0" y="6642"/>
                </a:lnTo>
                <a:lnTo>
                  <a:pt x="0" y="23749"/>
                </a:lnTo>
                <a:lnTo>
                  <a:pt x="5587" y="29984"/>
                </a:lnTo>
                <a:lnTo>
                  <a:pt x="13970" y="31762"/>
                </a:lnTo>
                <a:lnTo>
                  <a:pt x="15112" y="31851"/>
                </a:lnTo>
                <a:lnTo>
                  <a:pt x="16256" y="31851"/>
                </a:lnTo>
                <a:lnTo>
                  <a:pt x="27207" y="27221"/>
                </a:lnTo>
                <a:lnTo>
                  <a:pt x="31861" y="16870"/>
                </a:lnTo>
                <a:lnTo>
                  <a:pt x="29632" y="6107"/>
                </a:lnTo>
                <a:lnTo>
                  <a:pt x="19938" y="241"/>
                </a:lnTo>
                <a:lnTo>
                  <a:pt x="19050" y="88"/>
                </a:lnTo>
                <a:lnTo>
                  <a:pt x="18034" y="0"/>
                </a:lnTo>
                <a:close/>
              </a:path>
            </a:pathLst>
          </a:custGeom>
          <a:solidFill>
            <a:srgbClr val="CEE8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bg object 55"/>
          <p:cNvSpPr/>
          <p:nvPr/>
        </p:nvSpPr>
        <p:spPr>
          <a:xfrm>
            <a:off x="6759067" y="1181227"/>
            <a:ext cx="31750" cy="33655"/>
          </a:xfrm>
          <a:custGeom>
            <a:avLst/>
            <a:gdLst/>
            <a:ahLst/>
            <a:cxnLst/>
            <a:rect l="l" t="t" r="r" b="b"/>
            <a:pathLst>
              <a:path w="31750" h="33655">
                <a:moveTo>
                  <a:pt x="18287" y="0"/>
                </a:moveTo>
                <a:lnTo>
                  <a:pt x="15748" y="0"/>
                </a:lnTo>
                <a:lnTo>
                  <a:pt x="7111" y="0"/>
                </a:lnTo>
                <a:lnTo>
                  <a:pt x="0" y="7365"/>
                </a:lnTo>
                <a:lnTo>
                  <a:pt x="0" y="24892"/>
                </a:lnTo>
                <a:lnTo>
                  <a:pt x="5333" y="31369"/>
                </a:lnTo>
                <a:lnTo>
                  <a:pt x="14350" y="33274"/>
                </a:lnTo>
                <a:lnTo>
                  <a:pt x="16509" y="33274"/>
                </a:lnTo>
                <a:lnTo>
                  <a:pt x="26949" y="28455"/>
                </a:lnTo>
                <a:lnTo>
                  <a:pt x="31448" y="17684"/>
                </a:lnTo>
                <a:lnTo>
                  <a:pt x="29208" y="6484"/>
                </a:lnTo>
                <a:lnTo>
                  <a:pt x="19430" y="381"/>
                </a:lnTo>
                <a:lnTo>
                  <a:pt x="18287" y="0"/>
                </a:lnTo>
                <a:close/>
              </a:path>
            </a:pathLst>
          </a:custGeom>
          <a:solidFill>
            <a:srgbClr val="CEE8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bg object 56"/>
          <p:cNvSpPr/>
          <p:nvPr/>
        </p:nvSpPr>
        <p:spPr>
          <a:xfrm>
            <a:off x="8002523" y="39751"/>
            <a:ext cx="44450" cy="45720"/>
          </a:xfrm>
          <a:custGeom>
            <a:avLst/>
            <a:gdLst/>
            <a:ahLst/>
            <a:cxnLst/>
            <a:rect l="l" t="t" r="r" b="b"/>
            <a:pathLst>
              <a:path w="44450" h="45719">
                <a:moveTo>
                  <a:pt x="24510" y="0"/>
                </a:moveTo>
                <a:lnTo>
                  <a:pt x="22859" y="0"/>
                </a:lnTo>
                <a:lnTo>
                  <a:pt x="14091" y="1766"/>
                </a:lnTo>
                <a:lnTo>
                  <a:pt x="6810" y="6604"/>
                </a:lnTo>
                <a:lnTo>
                  <a:pt x="1839" y="13823"/>
                </a:lnTo>
                <a:lnTo>
                  <a:pt x="0" y="22733"/>
                </a:lnTo>
                <a:lnTo>
                  <a:pt x="1285" y="30279"/>
                </a:lnTo>
                <a:lnTo>
                  <a:pt x="21335" y="45465"/>
                </a:lnTo>
                <a:lnTo>
                  <a:pt x="22859" y="45465"/>
                </a:lnTo>
                <a:lnTo>
                  <a:pt x="37653" y="38869"/>
                </a:lnTo>
                <a:lnTo>
                  <a:pt x="44148" y="24130"/>
                </a:lnTo>
                <a:lnTo>
                  <a:pt x="41237" y="8818"/>
                </a:lnTo>
                <a:lnTo>
                  <a:pt x="27812" y="508"/>
                </a:lnTo>
                <a:lnTo>
                  <a:pt x="26161" y="126"/>
                </a:lnTo>
                <a:lnTo>
                  <a:pt x="24510" y="0"/>
                </a:lnTo>
                <a:close/>
              </a:path>
            </a:pathLst>
          </a:custGeom>
          <a:solidFill>
            <a:srgbClr val="CEE8E6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57" name="bg object 57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2839211" y="4927091"/>
            <a:ext cx="103631" cy="115823"/>
          </a:xfrm>
          <a:prstGeom prst="rect">
            <a:avLst/>
          </a:prstGeom>
        </p:spPr>
      </p:pic>
      <p:pic>
        <p:nvPicPr>
          <p:cNvPr id="58" name="bg object 58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395215" y="3985259"/>
            <a:ext cx="152273" cy="170611"/>
          </a:xfrm>
          <a:prstGeom prst="rect">
            <a:avLst/>
          </a:prstGeom>
        </p:spPr>
      </p:pic>
      <p:pic>
        <p:nvPicPr>
          <p:cNvPr id="59" name="bg object 59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6481571" y="4568952"/>
            <a:ext cx="103631" cy="115824"/>
          </a:xfrm>
          <a:prstGeom prst="rect">
            <a:avLst/>
          </a:prstGeom>
        </p:spPr>
      </p:pic>
      <p:pic>
        <p:nvPicPr>
          <p:cNvPr id="60" name="bg object 60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5660263" y="4870703"/>
            <a:ext cx="152273" cy="172129"/>
          </a:xfrm>
          <a:prstGeom prst="rect">
            <a:avLst/>
          </a:prstGeom>
        </p:spPr>
      </p:pic>
      <p:sp>
        <p:nvSpPr>
          <p:cNvPr id="61" name="bg object 61"/>
          <p:cNvSpPr/>
          <p:nvPr/>
        </p:nvSpPr>
        <p:spPr>
          <a:xfrm>
            <a:off x="1739235" y="0"/>
            <a:ext cx="895350" cy="688975"/>
          </a:xfrm>
          <a:custGeom>
            <a:avLst/>
            <a:gdLst/>
            <a:ahLst/>
            <a:cxnLst/>
            <a:rect l="l" t="t" r="r" b="b"/>
            <a:pathLst>
              <a:path w="895350" h="688975">
                <a:moveTo>
                  <a:pt x="73435" y="386588"/>
                </a:moveTo>
                <a:lnTo>
                  <a:pt x="26905" y="399288"/>
                </a:lnTo>
                <a:lnTo>
                  <a:pt x="29" y="438530"/>
                </a:lnTo>
                <a:lnTo>
                  <a:pt x="0" y="459208"/>
                </a:lnTo>
                <a:lnTo>
                  <a:pt x="4839" y="478885"/>
                </a:lnTo>
                <a:lnTo>
                  <a:pt x="27842" y="511428"/>
                </a:lnTo>
                <a:lnTo>
                  <a:pt x="60436" y="533038"/>
                </a:lnTo>
                <a:lnTo>
                  <a:pt x="76483" y="539114"/>
                </a:lnTo>
                <a:lnTo>
                  <a:pt x="90366" y="587478"/>
                </a:lnTo>
                <a:lnTo>
                  <a:pt x="112488" y="636174"/>
                </a:lnTo>
                <a:lnTo>
                  <a:pt x="143277" y="673774"/>
                </a:lnTo>
                <a:lnTo>
                  <a:pt x="183163" y="688848"/>
                </a:lnTo>
                <a:lnTo>
                  <a:pt x="189184" y="688534"/>
                </a:lnTo>
                <a:lnTo>
                  <a:pt x="227911" y="669857"/>
                </a:lnTo>
                <a:lnTo>
                  <a:pt x="237328" y="653034"/>
                </a:lnTo>
                <a:lnTo>
                  <a:pt x="181385" y="653034"/>
                </a:lnTo>
                <a:lnTo>
                  <a:pt x="179353" y="652779"/>
                </a:lnTo>
                <a:lnTo>
                  <a:pt x="143190" y="617305"/>
                </a:lnTo>
                <a:lnTo>
                  <a:pt x="122918" y="576421"/>
                </a:lnTo>
                <a:lnTo>
                  <a:pt x="117090" y="562415"/>
                </a:lnTo>
                <a:lnTo>
                  <a:pt x="111154" y="548386"/>
                </a:lnTo>
                <a:lnTo>
                  <a:pt x="145952" y="548386"/>
                </a:lnTo>
                <a:lnTo>
                  <a:pt x="153150" y="543417"/>
                </a:lnTo>
                <a:lnTo>
                  <a:pt x="156763" y="535400"/>
                </a:lnTo>
                <a:lnTo>
                  <a:pt x="155829" y="526954"/>
                </a:lnTo>
                <a:lnTo>
                  <a:pt x="113091" y="512216"/>
                </a:lnTo>
                <a:lnTo>
                  <a:pt x="100740" y="510286"/>
                </a:lnTo>
                <a:lnTo>
                  <a:pt x="90374" y="507210"/>
                </a:lnTo>
                <a:lnTo>
                  <a:pt x="49275" y="484717"/>
                </a:lnTo>
                <a:lnTo>
                  <a:pt x="33684" y="448945"/>
                </a:lnTo>
                <a:lnTo>
                  <a:pt x="36792" y="434844"/>
                </a:lnTo>
                <a:lnTo>
                  <a:pt x="44448" y="425862"/>
                </a:lnTo>
                <a:lnTo>
                  <a:pt x="55580" y="421120"/>
                </a:lnTo>
                <a:lnTo>
                  <a:pt x="69117" y="419735"/>
                </a:lnTo>
                <a:lnTo>
                  <a:pt x="165905" y="419735"/>
                </a:lnTo>
                <a:lnTo>
                  <a:pt x="170449" y="417089"/>
                </a:lnTo>
                <a:lnTo>
                  <a:pt x="178184" y="411988"/>
                </a:lnTo>
                <a:lnTo>
                  <a:pt x="138967" y="411988"/>
                </a:lnTo>
                <a:lnTo>
                  <a:pt x="125370" y="401000"/>
                </a:lnTo>
                <a:lnTo>
                  <a:pt x="109345" y="393049"/>
                </a:lnTo>
                <a:lnTo>
                  <a:pt x="91747" y="388217"/>
                </a:lnTo>
                <a:lnTo>
                  <a:pt x="73435" y="386588"/>
                </a:lnTo>
                <a:close/>
              </a:path>
              <a:path w="895350" h="688975">
                <a:moveTo>
                  <a:pt x="234217" y="419480"/>
                </a:moveTo>
                <a:lnTo>
                  <a:pt x="227740" y="419480"/>
                </a:lnTo>
                <a:lnTo>
                  <a:pt x="223041" y="424434"/>
                </a:lnTo>
                <a:lnTo>
                  <a:pt x="224692" y="429260"/>
                </a:lnTo>
                <a:lnTo>
                  <a:pt x="226820" y="436856"/>
                </a:lnTo>
                <a:lnTo>
                  <a:pt x="229709" y="444023"/>
                </a:lnTo>
                <a:lnTo>
                  <a:pt x="233265" y="450762"/>
                </a:lnTo>
                <a:lnTo>
                  <a:pt x="237392" y="457073"/>
                </a:lnTo>
                <a:lnTo>
                  <a:pt x="231314" y="463345"/>
                </a:lnTo>
                <a:lnTo>
                  <a:pt x="225343" y="469915"/>
                </a:lnTo>
                <a:lnTo>
                  <a:pt x="219586" y="476700"/>
                </a:lnTo>
                <a:lnTo>
                  <a:pt x="214151" y="483615"/>
                </a:lnTo>
                <a:lnTo>
                  <a:pt x="208436" y="489458"/>
                </a:lnTo>
                <a:lnTo>
                  <a:pt x="208436" y="497586"/>
                </a:lnTo>
                <a:lnTo>
                  <a:pt x="211865" y="504444"/>
                </a:lnTo>
                <a:lnTo>
                  <a:pt x="208812" y="535400"/>
                </a:lnTo>
                <a:lnTo>
                  <a:pt x="208820" y="537972"/>
                </a:lnTo>
                <a:lnTo>
                  <a:pt x="209436" y="568483"/>
                </a:lnTo>
                <a:lnTo>
                  <a:pt x="210740" y="599241"/>
                </a:lnTo>
                <a:lnTo>
                  <a:pt x="209579" y="624713"/>
                </a:lnTo>
                <a:lnTo>
                  <a:pt x="206367" y="636049"/>
                </a:lnTo>
                <a:lnTo>
                  <a:pt x="201118" y="645017"/>
                </a:lnTo>
                <a:lnTo>
                  <a:pt x="193559" y="650912"/>
                </a:lnTo>
                <a:lnTo>
                  <a:pt x="183417" y="653034"/>
                </a:lnTo>
                <a:lnTo>
                  <a:pt x="237328" y="653034"/>
                </a:lnTo>
                <a:lnTo>
                  <a:pt x="239266" y="649573"/>
                </a:lnTo>
                <a:lnTo>
                  <a:pt x="244762" y="625812"/>
                </a:lnTo>
                <a:lnTo>
                  <a:pt x="246574" y="602741"/>
                </a:lnTo>
                <a:lnTo>
                  <a:pt x="246503" y="584263"/>
                </a:lnTo>
                <a:lnTo>
                  <a:pt x="246259" y="568483"/>
                </a:lnTo>
                <a:lnTo>
                  <a:pt x="246215" y="548386"/>
                </a:lnTo>
                <a:lnTo>
                  <a:pt x="251003" y="502431"/>
                </a:lnTo>
                <a:lnTo>
                  <a:pt x="288887" y="454829"/>
                </a:lnTo>
                <a:lnTo>
                  <a:pt x="303936" y="439674"/>
                </a:lnTo>
                <a:lnTo>
                  <a:pt x="252378" y="439674"/>
                </a:lnTo>
                <a:lnTo>
                  <a:pt x="247806" y="432815"/>
                </a:lnTo>
                <a:lnTo>
                  <a:pt x="243107" y="429260"/>
                </a:lnTo>
                <a:lnTo>
                  <a:pt x="237392" y="422401"/>
                </a:lnTo>
                <a:lnTo>
                  <a:pt x="235995" y="420370"/>
                </a:lnTo>
                <a:lnTo>
                  <a:pt x="234217" y="419480"/>
                </a:lnTo>
                <a:close/>
              </a:path>
              <a:path w="895350" h="688975">
                <a:moveTo>
                  <a:pt x="145952" y="548386"/>
                </a:moveTo>
                <a:lnTo>
                  <a:pt x="111154" y="548386"/>
                </a:lnTo>
                <a:lnTo>
                  <a:pt x="116996" y="549528"/>
                </a:lnTo>
                <a:lnTo>
                  <a:pt x="122711" y="550163"/>
                </a:lnTo>
                <a:lnTo>
                  <a:pt x="134395" y="550163"/>
                </a:lnTo>
                <a:lnTo>
                  <a:pt x="140110" y="549528"/>
                </a:lnTo>
                <a:lnTo>
                  <a:pt x="145952" y="548386"/>
                </a:lnTo>
                <a:close/>
              </a:path>
              <a:path w="895350" h="688975">
                <a:moveTo>
                  <a:pt x="165905" y="419735"/>
                </a:moveTo>
                <a:lnTo>
                  <a:pt x="69117" y="419735"/>
                </a:lnTo>
                <a:lnTo>
                  <a:pt x="81563" y="420526"/>
                </a:lnTo>
                <a:lnTo>
                  <a:pt x="94295" y="422544"/>
                </a:lnTo>
                <a:lnTo>
                  <a:pt x="106693" y="425253"/>
                </a:lnTo>
                <a:lnTo>
                  <a:pt x="118139" y="428116"/>
                </a:lnTo>
                <a:lnTo>
                  <a:pt x="113186" y="433197"/>
                </a:lnTo>
                <a:lnTo>
                  <a:pt x="119409" y="441578"/>
                </a:lnTo>
                <a:lnTo>
                  <a:pt x="127410" y="441578"/>
                </a:lnTo>
                <a:lnTo>
                  <a:pt x="128553" y="441325"/>
                </a:lnTo>
                <a:lnTo>
                  <a:pt x="129696" y="440816"/>
                </a:lnTo>
                <a:lnTo>
                  <a:pt x="165905" y="419735"/>
                </a:lnTo>
                <a:close/>
              </a:path>
              <a:path w="895350" h="688975">
                <a:moveTo>
                  <a:pt x="276000" y="383921"/>
                </a:moveTo>
                <a:lnTo>
                  <a:pt x="269523" y="383921"/>
                </a:lnTo>
                <a:lnTo>
                  <a:pt x="265967" y="387223"/>
                </a:lnTo>
                <a:lnTo>
                  <a:pt x="267491" y="392302"/>
                </a:lnTo>
                <a:lnTo>
                  <a:pt x="268634" y="399288"/>
                </a:lnTo>
                <a:lnTo>
                  <a:pt x="272063" y="406146"/>
                </a:lnTo>
                <a:lnTo>
                  <a:pt x="275619" y="413130"/>
                </a:lnTo>
                <a:lnTo>
                  <a:pt x="252378" y="439674"/>
                </a:lnTo>
                <a:lnTo>
                  <a:pt x="303936" y="439674"/>
                </a:lnTo>
                <a:lnTo>
                  <a:pt x="325371" y="418087"/>
                </a:lnTo>
                <a:lnTo>
                  <a:pt x="346289" y="398145"/>
                </a:lnTo>
                <a:lnTo>
                  <a:pt x="289462" y="398145"/>
                </a:lnTo>
                <a:lnTo>
                  <a:pt x="286033" y="394588"/>
                </a:lnTo>
                <a:lnTo>
                  <a:pt x="282477" y="391160"/>
                </a:lnTo>
                <a:lnTo>
                  <a:pt x="278413" y="385063"/>
                </a:lnTo>
                <a:lnTo>
                  <a:pt x="276000" y="383921"/>
                </a:lnTo>
                <a:close/>
              </a:path>
              <a:path w="895350" h="688975">
                <a:moveTo>
                  <a:pt x="598431" y="0"/>
                </a:moveTo>
                <a:lnTo>
                  <a:pt x="565005" y="0"/>
                </a:lnTo>
                <a:lnTo>
                  <a:pt x="574196" y="28194"/>
                </a:lnTo>
                <a:lnTo>
                  <a:pt x="532153" y="62232"/>
                </a:lnTo>
                <a:lnTo>
                  <a:pt x="491719" y="98568"/>
                </a:lnTo>
                <a:lnTo>
                  <a:pt x="452279" y="136148"/>
                </a:lnTo>
                <a:lnTo>
                  <a:pt x="413217" y="173916"/>
                </a:lnTo>
                <a:lnTo>
                  <a:pt x="335955" y="246094"/>
                </a:lnTo>
                <a:lnTo>
                  <a:pt x="297341" y="280415"/>
                </a:lnTo>
                <a:lnTo>
                  <a:pt x="258204" y="313975"/>
                </a:lnTo>
                <a:lnTo>
                  <a:pt x="218676" y="346963"/>
                </a:lnTo>
                <a:lnTo>
                  <a:pt x="164506" y="391249"/>
                </a:lnTo>
                <a:lnTo>
                  <a:pt x="138967" y="411988"/>
                </a:lnTo>
                <a:lnTo>
                  <a:pt x="178184" y="411988"/>
                </a:lnTo>
                <a:lnTo>
                  <a:pt x="247600" y="363680"/>
                </a:lnTo>
                <a:lnTo>
                  <a:pt x="284712" y="334767"/>
                </a:lnTo>
                <a:lnTo>
                  <a:pt x="321322" y="304894"/>
                </a:lnTo>
                <a:lnTo>
                  <a:pt x="430087" y="213254"/>
                </a:lnTo>
                <a:lnTo>
                  <a:pt x="466293" y="182000"/>
                </a:lnTo>
                <a:lnTo>
                  <a:pt x="501995" y="150169"/>
                </a:lnTo>
                <a:lnTo>
                  <a:pt x="536786" y="117655"/>
                </a:lnTo>
                <a:lnTo>
                  <a:pt x="570260" y="84355"/>
                </a:lnTo>
                <a:lnTo>
                  <a:pt x="602009" y="50164"/>
                </a:lnTo>
                <a:lnTo>
                  <a:pt x="606486" y="35829"/>
                </a:lnTo>
                <a:lnTo>
                  <a:pt x="604438" y="28501"/>
                </a:lnTo>
                <a:lnTo>
                  <a:pt x="599723" y="22351"/>
                </a:lnTo>
                <a:lnTo>
                  <a:pt x="598431" y="0"/>
                </a:lnTo>
                <a:close/>
              </a:path>
              <a:path w="895350" h="688975">
                <a:moveTo>
                  <a:pt x="320704" y="343153"/>
                </a:moveTo>
                <a:lnTo>
                  <a:pt x="311052" y="343153"/>
                </a:lnTo>
                <a:lnTo>
                  <a:pt x="305718" y="347090"/>
                </a:lnTo>
                <a:lnTo>
                  <a:pt x="305718" y="361061"/>
                </a:lnTo>
                <a:lnTo>
                  <a:pt x="309147" y="368046"/>
                </a:lnTo>
                <a:lnTo>
                  <a:pt x="313719" y="372617"/>
                </a:lnTo>
                <a:lnTo>
                  <a:pt x="307697" y="378892"/>
                </a:lnTo>
                <a:lnTo>
                  <a:pt x="295556" y="391870"/>
                </a:lnTo>
                <a:lnTo>
                  <a:pt x="289462" y="398145"/>
                </a:lnTo>
                <a:lnTo>
                  <a:pt x="346289" y="398145"/>
                </a:lnTo>
                <a:lnTo>
                  <a:pt x="362776" y="382426"/>
                </a:lnTo>
                <a:lnTo>
                  <a:pt x="391183" y="356488"/>
                </a:lnTo>
                <a:lnTo>
                  <a:pt x="329975" y="356488"/>
                </a:lnTo>
                <a:lnTo>
                  <a:pt x="328832" y="355346"/>
                </a:lnTo>
                <a:lnTo>
                  <a:pt x="327689" y="353060"/>
                </a:lnTo>
                <a:lnTo>
                  <a:pt x="326546" y="350647"/>
                </a:lnTo>
                <a:lnTo>
                  <a:pt x="325022" y="345566"/>
                </a:lnTo>
                <a:lnTo>
                  <a:pt x="320704" y="343153"/>
                </a:lnTo>
                <a:close/>
              </a:path>
              <a:path w="895350" h="688975">
                <a:moveTo>
                  <a:pt x="354740" y="306577"/>
                </a:moveTo>
                <a:lnTo>
                  <a:pt x="349914" y="306577"/>
                </a:lnTo>
                <a:lnTo>
                  <a:pt x="347882" y="307339"/>
                </a:lnTo>
                <a:lnTo>
                  <a:pt x="346231" y="309117"/>
                </a:lnTo>
                <a:lnTo>
                  <a:pt x="342338" y="315212"/>
                </a:lnTo>
                <a:lnTo>
                  <a:pt x="342136" y="322627"/>
                </a:lnTo>
                <a:lnTo>
                  <a:pt x="344552" y="330495"/>
                </a:lnTo>
                <a:lnTo>
                  <a:pt x="348517" y="337947"/>
                </a:lnTo>
                <a:lnTo>
                  <a:pt x="343959" y="342326"/>
                </a:lnTo>
                <a:lnTo>
                  <a:pt x="339199" y="346789"/>
                </a:lnTo>
                <a:lnTo>
                  <a:pt x="334462" y="351466"/>
                </a:lnTo>
                <a:lnTo>
                  <a:pt x="329975" y="356488"/>
                </a:lnTo>
                <a:lnTo>
                  <a:pt x="391183" y="356488"/>
                </a:lnTo>
                <a:lnTo>
                  <a:pt x="400905" y="347611"/>
                </a:lnTo>
                <a:lnTo>
                  <a:pt x="430057" y="321817"/>
                </a:lnTo>
                <a:lnTo>
                  <a:pt x="364646" y="321817"/>
                </a:lnTo>
                <a:lnTo>
                  <a:pt x="362360" y="318388"/>
                </a:lnTo>
                <a:lnTo>
                  <a:pt x="360074" y="315975"/>
                </a:lnTo>
                <a:lnTo>
                  <a:pt x="358931" y="311403"/>
                </a:lnTo>
                <a:lnTo>
                  <a:pt x="357534" y="308483"/>
                </a:lnTo>
                <a:lnTo>
                  <a:pt x="354740" y="306577"/>
                </a:lnTo>
                <a:close/>
              </a:path>
              <a:path w="895350" h="688975">
                <a:moveTo>
                  <a:pt x="682400" y="73787"/>
                </a:moveTo>
                <a:lnTo>
                  <a:pt x="678971" y="73787"/>
                </a:lnTo>
                <a:lnTo>
                  <a:pt x="677193" y="74422"/>
                </a:lnTo>
                <a:lnTo>
                  <a:pt x="676050" y="75564"/>
                </a:lnTo>
                <a:lnTo>
                  <a:pt x="634333" y="102919"/>
                </a:lnTo>
                <a:lnTo>
                  <a:pt x="593389" y="131258"/>
                </a:lnTo>
                <a:lnTo>
                  <a:pt x="553231" y="160580"/>
                </a:lnTo>
                <a:lnTo>
                  <a:pt x="513871" y="190880"/>
                </a:lnTo>
                <a:lnTo>
                  <a:pt x="475321" y="222158"/>
                </a:lnTo>
                <a:lnTo>
                  <a:pt x="437592" y="254408"/>
                </a:lnTo>
                <a:lnTo>
                  <a:pt x="400696" y="287629"/>
                </a:lnTo>
                <a:lnTo>
                  <a:pt x="364646" y="321817"/>
                </a:lnTo>
                <a:lnTo>
                  <a:pt x="430057" y="321817"/>
                </a:lnTo>
                <a:lnTo>
                  <a:pt x="439560" y="313410"/>
                </a:lnTo>
                <a:lnTo>
                  <a:pt x="556707" y="212138"/>
                </a:lnTo>
                <a:lnTo>
                  <a:pt x="595491" y="178045"/>
                </a:lnTo>
                <a:lnTo>
                  <a:pt x="633814" y="143393"/>
                </a:lnTo>
                <a:lnTo>
                  <a:pt x="671478" y="107950"/>
                </a:lnTo>
                <a:lnTo>
                  <a:pt x="878076" y="107950"/>
                </a:lnTo>
                <a:lnTo>
                  <a:pt x="878480" y="107612"/>
                </a:lnTo>
                <a:lnTo>
                  <a:pt x="881447" y="101600"/>
                </a:lnTo>
                <a:lnTo>
                  <a:pt x="802415" y="101600"/>
                </a:lnTo>
                <a:lnTo>
                  <a:pt x="771566" y="98496"/>
                </a:lnTo>
                <a:lnTo>
                  <a:pt x="740312" y="91154"/>
                </a:lnTo>
                <a:lnTo>
                  <a:pt x="712297" y="82526"/>
                </a:lnTo>
                <a:lnTo>
                  <a:pt x="691163" y="75564"/>
                </a:lnTo>
                <a:lnTo>
                  <a:pt x="685321" y="75564"/>
                </a:lnTo>
                <a:lnTo>
                  <a:pt x="684178" y="74422"/>
                </a:lnTo>
                <a:lnTo>
                  <a:pt x="682400" y="73787"/>
                </a:lnTo>
                <a:close/>
              </a:path>
              <a:path w="895350" h="688975">
                <a:moveTo>
                  <a:pt x="878076" y="107950"/>
                </a:moveTo>
                <a:lnTo>
                  <a:pt x="671478" y="107950"/>
                </a:lnTo>
                <a:lnTo>
                  <a:pt x="672621" y="110236"/>
                </a:lnTo>
                <a:lnTo>
                  <a:pt x="673764" y="111378"/>
                </a:lnTo>
                <a:lnTo>
                  <a:pt x="676050" y="112522"/>
                </a:lnTo>
                <a:lnTo>
                  <a:pt x="699136" y="125132"/>
                </a:lnTo>
                <a:lnTo>
                  <a:pt x="726342" y="134921"/>
                </a:lnTo>
                <a:lnTo>
                  <a:pt x="756025" y="141257"/>
                </a:lnTo>
                <a:lnTo>
                  <a:pt x="786540" y="143510"/>
                </a:lnTo>
                <a:lnTo>
                  <a:pt x="822076" y="139894"/>
                </a:lnTo>
                <a:lnTo>
                  <a:pt x="853660" y="128301"/>
                </a:lnTo>
                <a:lnTo>
                  <a:pt x="878076" y="107950"/>
                </a:lnTo>
                <a:close/>
              </a:path>
              <a:path w="895350" h="688975">
                <a:moveTo>
                  <a:pt x="867633" y="0"/>
                </a:moveTo>
                <a:lnTo>
                  <a:pt x="798640" y="0"/>
                </a:lnTo>
                <a:lnTo>
                  <a:pt x="801298" y="1053"/>
                </a:lnTo>
                <a:lnTo>
                  <a:pt x="829609" y="15414"/>
                </a:lnTo>
                <a:lnTo>
                  <a:pt x="850324" y="35847"/>
                </a:lnTo>
                <a:lnTo>
                  <a:pt x="855501" y="65150"/>
                </a:lnTo>
                <a:lnTo>
                  <a:pt x="848975" y="82472"/>
                </a:lnTo>
                <a:lnTo>
                  <a:pt x="837197" y="93710"/>
                </a:lnTo>
                <a:lnTo>
                  <a:pt x="821301" y="99780"/>
                </a:lnTo>
                <a:lnTo>
                  <a:pt x="802415" y="101600"/>
                </a:lnTo>
                <a:lnTo>
                  <a:pt x="881447" y="101600"/>
                </a:lnTo>
                <a:lnTo>
                  <a:pt x="893728" y="76708"/>
                </a:lnTo>
                <a:lnTo>
                  <a:pt x="894965" y="42292"/>
                </a:lnTo>
                <a:lnTo>
                  <a:pt x="881997" y="13700"/>
                </a:lnTo>
                <a:lnTo>
                  <a:pt x="867633" y="0"/>
                </a:lnTo>
                <a:close/>
              </a:path>
              <a:path w="895350" h="688975">
                <a:moveTo>
                  <a:pt x="749938" y="0"/>
                </a:moveTo>
                <a:lnTo>
                  <a:pt x="707817" y="0"/>
                </a:lnTo>
                <a:lnTo>
                  <a:pt x="709969" y="8691"/>
                </a:lnTo>
                <a:lnTo>
                  <a:pt x="721262" y="28194"/>
                </a:lnTo>
                <a:lnTo>
                  <a:pt x="724183" y="31496"/>
                </a:lnTo>
                <a:lnTo>
                  <a:pt x="728247" y="33147"/>
                </a:lnTo>
                <a:lnTo>
                  <a:pt x="738153" y="33147"/>
                </a:lnTo>
                <a:lnTo>
                  <a:pt x="743995" y="30099"/>
                </a:lnTo>
                <a:lnTo>
                  <a:pt x="746662" y="24637"/>
                </a:lnTo>
                <a:lnTo>
                  <a:pt x="749305" y="14057"/>
                </a:lnTo>
                <a:lnTo>
                  <a:pt x="750187" y="3143"/>
                </a:lnTo>
                <a:lnTo>
                  <a:pt x="749938" y="0"/>
                </a:lnTo>
                <a:close/>
              </a:path>
            </a:pathLst>
          </a:custGeom>
          <a:solidFill>
            <a:srgbClr val="CEE8E6">
              <a:alpha val="64704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bg object 62"/>
          <p:cNvSpPr/>
          <p:nvPr/>
        </p:nvSpPr>
        <p:spPr>
          <a:xfrm>
            <a:off x="6363112" y="3888244"/>
            <a:ext cx="726440" cy="511175"/>
          </a:xfrm>
          <a:custGeom>
            <a:avLst/>
            <a:gdLst/>
            <a:ahLst/>
            <a:cxnLst/>
            <a:rect l="l" t="t" r="r" b="b"/>
            <a:pathLst>
              <a:path w="726440" h="511175">
                <a:moveTo>
                  <a:pt x="128060" y="379907"/>
                </a:moveTo>
                <a:lnTo>
                  <a:pt x="90392" y="379907"/>
                </a:lnTo>
                <a:lnTo>
                  <a:pt x="100052" y="390340"/>
                </a:lnTo>
                <a:lnTo>
                  <a:pt x="150901" y="423931"/>
                </a:lnTo>
                <a:lnTo>
                  <a:pt x="202533" y="444766"/>
                </a:lnTo>
                <a:lnTo>
                  <a:pt x="254623" y="465686"/>
                </a:lnTo>
                <a:lnTo>
                  <a:pt x="308070" y="482633"/>
                </a:lnTo>
                <a:lnTo>
                  <a:pt x="362660" y="495581"/>
                </a:lnTo>
                <a:lnTo>
                  <a:pt x="418179" y="504507"/>
                </a:lnTo>
                <a:lnTo>
                  <a:pt x="464724" y="508839"/>
                </a:lnTo>
                <a:lnTo>
                  <a:pt x="511651" y="510362"/>
                </a:lnTo>
                <a:lnTo>
                  <a:pt x="513302" y="510565"/>
                </a:lnTo>
                <a:lnTo>
                  <a:pt x="515715" y="510120"/>
                </a:lnTo>
                <a:lnTo>
                  <a:pt x="517493" y="508812"/>
                </a:lnTo>
                <a:lnTo>
                  <a:pt x="565538" y="490575"/>
                </a:lnTo>
                <a:lnTo>
                  <a:pt x="566660" y="489750"/>
                </a:lnTo>
                <a:lnTo>
                  <a:pt x="498824" y="489750"/>
                </a:lnTo>
                <a:lnTo>
                  <a:pt x="445256" y="481517"/>
                </a:lnTo>
                <a:lnTo>
                  <a:pt x="393251" y="471781"/>
                </a:lnTo>
                <a:lnTo>
                  <a:pt x="342550" y="460244"/>
                </a:lnTo>
                <a:lnTo>
                  <a:pt x="292893" y="446606"/>
                </a:lnTo>
                <a:lnTo>
                  <a:pt x="244023" y="430567"/>
                </a:lnTo>
                <a:lnTo>
                  <a:pt x="195679" y="411827"/>
                </a:lnTo>
                <a:lnTo>
                  <a:pt x="147603" y="390088"/>
                </a:lnTo>
                <a:lnTo>
                  <a:pt x="128060" y="379907"/>
                </a:lnTo>
                <a:close/>
              </a:path>
              <a:path w="726440" h="511175">
                <a:moveTo>
                  <a:pt x="662441" y="396468"/>
                </a:moveTo>
                <a:lnTo>
                  <a:pt x="631158" y="396468"/>
                </a:lnTo>
                <a:lnTo>
                  <a:pt x="631158" y="397217"/>
                </a:lnTo>
                <a:lnTo>
                  <a:pt x="603881" y="426483"/>
                </a:lnTo>
                <a:lnTo>
                  <a:pt x="574865" y="453748"/>
                </a:lnTo>
                <a:lnTo>
                  <a:pt x="541325" y="475742"/>
                </a:lnTo>
                <a:lnTo>
                  <a:pt x="498824" y="489750"/>
                </a:lnTo>
                <a:lnTo>
                  <a:pt x="566660" y="489750"/>
                </a:lnTo>
                <a:lnTo>
                  <a:pt x="607631" y="459609"/>
                </a:lnTo>
                <a:lnTo>
                  <a:pt x="644151" y="420819"/>
                </a:lnTo>
                <a:lnTo>
                  <a:pt x="662441" y="396468"/>
                </a:lnTo>
                <a:close/>
              </a:path>
              <a:path w="726440" h="511175">
                <a:moveTo>
                  <a:pt x="56478" y="184277"/>
                </a:moveTo>
                <a:lnTo>
                  <a:pt x="22955" y="184277"/>
                </a:lnTo>
                <a:lnTo>
                  <a:pt x="56404" y="217647"/>
                </a:lnTo>
                <a:lnTo>
                  <a:pt x="99724" y="247176"/>
                </a:lnTo>
                <a:lnTo>
                  <a:pt x="149178" y="273027"/>
                </a:lnTo>
                <a:lnTo>
                  <a:pt x="201029" y="295366"/>
                </a:lnTo>
                <a:lnTo>
                  <a:pt x="251540" y="314357"/>
                </a:lnTo>
                <a:lnTo>
                  <a:pt x="333597" y="342950"/>
                </a:lnTo>
                <a:lnTo>
                  <a:pt x="377104" y="358615"/>
                </a:lnTo>
                <a:lnTo>
                  <a:pt x="427243" y="374815"/>
                </a:lnTo>
                <a:lnTo>
                  <a:pt x="481169" y="389052"/>
                </a:lnTo>
                <a:lnTo>
                  <a:pt x="536035" y="398830"/>
                </a:lnTo>
                <a:lnTo>
                  <a:pt x="585644" y="401721"/>
                </a:lnTo>
                <a:lnTo>
                  <a:pt x="609062" y="400239"/>
                </a:lnTo>
                <a:lnTo>
                  <a:pt x="631158" y="396468"/>
                </a:lnTo>
                <a:lnTo>
                  <a:pt x="662441" y="396468"/>
                </a:lnTo>
                <a:lnTo>
                  <a:pt x="672194" y="383484"/>
                </a:lnTo>
                <a:lnTo>
                  <a:pt x="592405" y="383484"/>
                </a:lnTo>
                <a:lnTo>
                  <a:pt x="541369" y="381304"/>
                </a:lnTo>
                <a:lnTo>
                  <a:pt x="485235" y="370798"/>
                </a:lnTo>
                <a:lnTo>
                  <a:pt x="429768" y="355091"/>
                </a:lnTo>
                <a:lnTo>
                  <a:pt x="378634" y="337442"/>
                </a:lnTo>
                <a:lnTo>
                  <a:pt x="287198" y="303207"/>
                </a:lnTo>
                <a:lnTo>
                  <a:pt x="239109" y="285689"/>
                </a:lnTo>
                <a:lnTo>
                  <a:pt x="191591" y="267242"/>
                </a:lnTo>
                <a:lnTo>
                  <a:pt x="145002" y="246557"/>
                </a:lnTo>
                <a:lnTo>
                  <a:pt x="93090" y="216354"/>
                </a:lnTo>
                <a:lnTo>
                  <a:pt x="69908" y="197625"/>
                </a:lnTo>
                <a:lnTo>
                  <a:pt x="56478" y="184277"/>
                </a:lnTo>
                <a:close/>
              </a:path>
              <a:path w="726440" h="511175">
                <a:moveTo>
                  <a:pt x="720016" y="313944"/>
                </a:moveTo>
                <a:lnTo>
                  <a:pt x="696563" y="313944"/>
                </a:lnTo>
                <a:lnTo>
                  <a:pt x="696436" y="314693"/>
                </a:lnTo>
                <a:lnTo>
                  <a:pt x="673189" y="353047"/>
                </a:lnTo>
                <a:lnTo>
                  <a:pt x="637428" y="375021"/>
                </a:lnTo>
                <a:lnTo>
                  <a:pt x="592405" y="383484"/>
                </a:lnTo>
                <a:lnTo>
                  <a:pt x="672194" y="383484"/>
                </a:lnTo>
                <a:lnTo>
                  <a:pt x="675481" y="379107"/>
                </a:lnTo>
                <a:lnTo>
                  <a:pt x="694487" y="362548"/>
                </a:lnTo>
                <a:lnTo>
                  <a:pt x="709707" y="340599"/>
                </a:lnTo>
                <a:lnTo>
                  <a:pt x="720016" y="313944"/>
                </a:lnTo>
                <a:close/>
              </a:path>
              <a:path w="726440" h="511175">
                <a:moveTo>
                  <a:pt x="170656" y="0"/>
                </a:moveTo>
                <a:lnTo>
                  <a:pt x="126559" y="1784"/>
                </a:lnTo>
                <a:lnTo>
                  <a:pt x="78295" y="11048"/>
                </a:lnTo>
                <a:lnTo>
                  <a:pt x="37032" y="31457"/>
                </a:lnTo>
                <a:lnTo>
                  <a:pt x="13938" y="66675"/>
                </a:lnTo>
                <a:lnTo>
                  <a:pt x="13430" y="70421"/>
                </a:lnTo>
                <a:lnTo>
                  <a:pt x="6238" y="86004"/>
                </a:lnTo>
                <a:lnTo>
                  <a:pt x="1714" y="102562"/>
                </a:lnTo>
                <a:lnTo>
                  <a:pt x="0" y="119609"/>
                </a:lnTo>
                <a:lnTo>
                  <a:pt x="1238" y="136664"/>
                </a:lnTo>
                <a:lnTo>
                  <a:pt x="3107" y="187562"/>
                </a:lnTo>
                <a:lnTo>
                  <a:pt x="11012" y="238218"/>
                </a:lnTo>
                <a:lnTo>
                  <a:pt x="25652" y="287366"/>
                </a:lnTo>
                <a:lnTo>
                  <a:pt x="47730" y="333739"/>
                </a:lnTo>
                <a:lnTo>
                  <a:pt x="77946" y="376072"/>
                </a:lnTo>
                <a:lnTo>
                  <a:pt x="87598" y="380314"/>
                </a:lnTo>
                <a:lnTo>
                  <a:pt x="88995" y="380238"/>
                </a:lnTo>
                <a:lnTo>
                  <a:pt x="90392" y="379907"/>
                </a:lnTo>
                <a:lnTo>
                  <a:pt x="128060" y="379907"/>
                </a:lnTo>
                <a:lnTo>
                  <a:pt x="99536" y="365048"/>
                </a:lnTo>
                <a:lnTo>
                  <a:pt x="98231" y="362548"/>
                </a:lnTo>
                <a:lnTo>
                  <a:pt x="68460" y="320844"/>
                </a:lnTo>
                <a:lnTo>
                  <a:pt x="48323" y="276780"/>
                </a:lnTo>
                <a:lnTo>
                  <a:pt x="34329" y="231045"/>
                </a:lnTo>
                <a:lnTo>
                  <a:pt x="22955" y="184277"/>
                </a:lnTo>
                <a:lnTo>
                  <a:pt x="56478" y="184277"/>
                </a:lnTo>
                <a:lnTo>
                  <a:pt x="48990" y="176834"/>
                </a:lnTo>
                <a:lnTo>
                  <a:pt x="38729" y="161941"/>
                </a:lnTo>
                <a:lnTo>
                  <a:pt x="31289" y="145613"/>
                </a:lnTo>
                <a:lnTo>
                  <a:pt x="26826" y="128373"/>
                </a:lnTo>
                <a:lnTo>
                  <a:pt x="25495" y="110743"/>
                </a:lnTo>
                <a:lnTo>
                  <a:pt x="53495" y="110743"/>
                </a:lnTo>
                <a:lnTo>
                  <a:pt x="35655" y="81534"/>
                </a:lnTo>
                <a:lnTo>
                  <a:pt x="34893" y="80683"/>
                </a:lnTo>
                <a:lnTo>
                  <a:pt x="34258" y="79844"/>
                </a:lnTo>
                <a:lnTo>
                  <a:pt x="34385" y="78333"/>
                </a:lnTo>
                <a:lnTo>
                  <a:pt x="63928" y="68883"/>
                </a:lnTo>
                <a:lnTo>
                  <a:pt x="94138" y="63981"/>
                </a:lnTo>
                <a:lnTo>
                  <a:pt x="124825" y="63019"/>
                </a:lnTo>
                <a:lnTo>
                  <a:pt x="234265" y="63019"/>
                </a:lnTo>
                <a:lnTo>
                  <a:pt x="231581" y="62204"/>
                </a:lnTo>
                <a:lnTo>
                  <a:pt x="33115" y="62204"/>
                </a:lnTo>
                <a:lnTo>
                  <a:pt x="56095" y="38370"/>
                </a:lnTo>
                <a:lnTo>
                  <a:pt x="100795" y="25884"/>
                </a:lnTo>
                <a:lnTo>
                  <a:pt x="153944" y="21534"/>
                </a:lnTo>
                <a:lnTo>
                  <a:pt x="306825" y="21534"/>
                </a:lnTo>
                <a:lnTo>
                  <a:pt x="248398" y="8610"/>
                </a:lnTo>
                <a:lnTo>
                  <a:pt x="204160" y="2007"/>
                </a:lnTo>
                <a:lnTo>
                  <a:pt x="181871" y="388"/>
                </a:lnTo>
                <a:lnTo>
                  <a:pt x="170656" y="0"/>
                </a:lnTo>
                <a:close/>
              </a:path>
              <a:path w="726440" h="511175">
                <a:moveTo>
                  <a:pt x="53495" y="110743"/>
                </a:moveTo>
                <a:lnTo>
                  <a:pt x="25495" y="110743"/>
                </a:lnTo>
                <a:lnTo>
                  <a:pt x="42294" y="129598"/>
                </a:lnTo>
                <a:lnTo>
                  <a:pt x="82895" y="161621"/>
                </a:lnTo>
                <a:lnTo>
                  <a:pt x="139936" y="196717"/>
                </a:lnTo>
                <a:lnTo>
                  <a:pt x="180165" y="218446"/>
                </a:lnTo>
                <a:lnTo>
                  <a:pt x="221228" y="238423"/>
                </a:lnTo>
                <a:lnTo>
                  <a:pt x="342416" y="291552"/>
                </a:lnTo>
                <a:lnTo>
                  <a:pt x="389508" y="310673"/>
                </a:lnTo>
                <a:lnTo>
                  <a:pt x="439416" y="328402"/>
                </a:lnTo>
                <a:lnTo>
                  <a:pt x="490530" y="342876"/>
                </a:lnTo>
                <a:lnTo>
                  <a:pt x="541242" y="352234"/>
                </a:lnTo>
                <a:lnTo>
                  <a:pt x="585549" y="354734"/>
                </a:lnTo>
                <a:lnTo>
                  <a:pt x="626999" y="350110"/>
                </a:lnTo>
                <a:lnTo>
                  <a:pt x="664400" y="336975"/>
                </a:lnTo>
                <a:lnTo>
                  <a:pt x="673085" y="330756"/>
                </a:lnTo>
                <a:lnTo>
                  <a:pt x="579215" y="330756"/>
                </a:lnTo>
                <a:lnTo>
                  <a:pt x="549497" y="328561"/>
                </a:lnTo>
                <a:lnTo>
                  <a:pt x="497014" y="318612"/>
                </a:lnTo>
                <a:lnTo>
                  <a:pt x="449294" y="305473"/>
                </a:lnTo>
                <a:lnTo>
                  <a:pt x="402201" y="290218"/>
                </a:lnTo>
                <a:lnTo>
                  <a:pt x="355822" y="272697"/>
                </a:lnTo>
                <a:lnTo>
                  <a:pt x="309919" y="253666"/>
                </a:lnTo>
                <a:lnTo>
                  <a:pt x="264255" y="233883"/>
                </a:lnTo>
                <a:lnTo>
                  <a:pt x="224170" y="217146"/>
                </a:lnTo>
                <a:lnTo>
                  <a:pt x="179165" y="197625"/>
                </a:lnTo>
                <a:lnTo>
                  <a:pt x="133524" y="174810"/>
                </a:lnTo>
                <a:lnTo>
                  <a:pt x="91535" y="148195"/>
                </a:lnTo>
                <a:lnTo>
                  <a:pt x="57483" y="117272"/>
                </a:lnTo>
                <a:lnTo>
                  <a:pt x="53495" y="110743"/>
                </a:lnTo>
                <a:close/>
              </a:path>
              <a:path w="726440" h="511175">
                <a:moveTo>
                  <a:pt x="234265" y="63019"/>
                </a:moveTo>
                <a:lnTo>
                  <a:pt x="124825" y="63019"/>
                </a:lnTo>
                <a:lnTo>
                  <a:pt x="155797" y="65392"/>
                </a:lnTo>
                <a:lnTo>
                  <a:pt x="197798" y="72810"/>
                </a:lnTo>
                <a:lnTo>
                  <a:pt x="239490" y="83696"/>
                </a:lnTo>
                <a:lnTo>
                  <a:pt x="280539" y="96579"/>
                </a:lnTo>
                <a:lnTo>
                  <a:pt x="320135" y="109829"/>
                </a:lnTo>
                <a:lnTo>
                  <a:pt x="320008" y="110591"/>
                </a:lnTo>
                <a:lnTo>
                  <a:pt x="419016" y="143935"/>
                </a:lnTo>
                <a:lnTo>
                  <a:pt x="467218" y="161120"/>
                </a:lnTo>
                <a:lnTo>
                  <a:pt x="514381" y="179614"/>
                </a:lnTo>
                <a:lnTo>
                  <a:pt x="560378" y="200141"/>
                </a:lnTo>
                <a:lnTo>
                  <a:pt x="605079" y="223425"/>
                </a:lnTo>
                <a:lnTo>
                  <a:pt x="648358" y="250191"/>
                </a:lnTo>
                <a:lnTo>
                  <a:pt x="690086" y="281165"/>
                </a:lnTo>
                <a:lnTo>
                  <a:pt x="684549" y="290329"/>
                </a:lnTo>
                <a:lnTo>
                  <a:pt x="635507" y="323296"/>
                </a:lnTo>
                <a:lnTo>
                  <a:pt x="579215" y="330756"/>
                </a:lnTo>
                <a:lnTo>
                  <a:pt x="673085" y="330756"/>
                </a:lnTo>
                <a:lnTo>
                  <a:pt x="696563" y="313944"/>
                </a:lnTo>
                <a:lnTo>
                  <a:pt x="720016" y="313944"/>
                </a:lnTo>
                <a:lnTo>
                  <a:pt x="720451" y="312819"/>
                </a:lnTo>
                <a:lnTo>
                  <a:pt x="726027" y="278765"/>
                </a:lnTo>
                <a:lnTo>
                  <a:pt x="725265" y="272554"/>
                </a:lnTo>
                <a:lnTo>
                  <a:pt x="722979" y="270763"/>
                </a:lnTo>
                <a:lnTo>
                  <a:pt x="720169" y="259410"/>
                </a:lnTo>
                <a:lnTo>
                  <a:pt x="692753" y="259410"/>
                </a:lnTo>
                <a:lnTo>
                  <a:pt x="652738" y="230552"/>
                </a:lnTo>
                <a:lnTo>
                  <a:pt x="611207" y="205110"/>
                </a:lnTo>
                <a:lnTo>
                  <a:pt x="568326" y="182591"/>
                </a:lnTo>
                <a:lnTo>
                  <a:pt x="524263" y="162502"/>
                </a:lnTo>
                <a:lnTo>
                  <a:pt x="479185" y="144349"/>
                </a:lnTo>
                <a:lnTo>
                  <a:pt x="433259" y="127639"/>
                </a:lnTo>
                <a:lnTo>
                  <a:pt x="386653" y="111880"/>
                </a:lnTo>
                <a:lnTo>
                  <a:pt x="339409" y="96539"/>
                </a:lnTo>
                <a:lnTo>
                  <a:pt x="260967" y="71122"/>
                </a:lnTo>
                <a:lnTo>
                  <a:pt x="234265" y="63019"/>
                </a:lnTo>
                <a:close/>
              </a:path>
              <a:path w="726440" h="511175">
                <a:moveTo>
                  <a:pt x="306825" y="21534"/>
                </a:moveTo>
                <a:lnTo>
                  <a:pt x="153944" y="21534"/>
                </a:lnTo>
                <a:lnTo>
                  <a:pt x="202271" y="22109"/>
                </a:lnTo>
                <a:lnTo>
                  <a:pt x="232505" y="24396"/>
                </a:lnTo>
                <a:lnTo>
                  <a:pt x="280161" y="34470"/>
                </a:lnTo>
                <a:lnTo>
                  <a:pt x="326866" y="47282"/>
                </a:lnTo>
                <a:lnTo>
                  <a:pt x="419322" y="75653"/>
                </a:lnTo>
                <a:lnTo>
                  <a:pt x="474408" y="98251"/>
                </a:lnTo>
                <a:lnTo>
                  <a:pt x="528542" y="124155"/>
                </a:lnTo>
                <a:lnTo>
                  <a:pt x="589121" y="159524"/>
                </a:lnTo>
                <a:lnTo>
                  <a:pt x="646652" y="199656"/>
                </a:lnTo>
                <a:lnTo>
                  <a:pt x="677418" y="228495"/>
                </a:lnTo>
                <a:lnTo>
                  <a:pt x="692753" y="259410"/>
                </a:lnTo>
                <a:lnTo>
                  <a:pt x="720169" y="259410"/>
                </a:lnTo>
                <a:lnTo>
                  <a:pt x="689467" y="204857"/>
                </a:lnTo>
                <a:lnTo>
                  <a:pt x="657274" y="177738"/>
                </a:lnTo>
                <a:lnTo>
                  <a:pt x="584855" y="132091"/>
                </a:lnTo>
                <a:lnTo>
                  <a:pt x="541141" y="108511"/>
                </a:lnTo>
                <a:lnTo>
                  <a:pt x="496394" y="86981"/>
                </a:lnTo>
                <a:lnTo>
                  <a:pt x="450675" y="67525"/>
                </a:lnTo>
                <a:lnTo>
                  <a:pt x="404045" y="50170"/>
                </a:lnTo>
                <a:lnTo>
                  <a:pt x="356566" y="34941"/>
                </a:lnTo>
                <a:lnTo>
                  <a:pt x="308298" y="21862"/>
                </a:lnTo>
                <a:lnTo>
                  <a:pt x="306825" y="21534"/>
                </a:lnTo>
                <a:close/>
              </a:path>
              <a:path w="726440" h="511175">
                <a:moveTo>
                  <a:pt x="116282" y="41454"/>
                </a:moveTo>
                <a:lnTo>
                  <a:pt x="86344" y="43057"/>
                </a:lnTo>
                <a:lnTo>
                  <a:pt x="58620" y="49450"/>
                </a:lnTo>
                <a:lnTo>
                  <a:pt x="34004" y="61544"/>
                </a:lnTo>
                <a:lnTo>
                  <a:pt x="33115" y="62204"/>
                </a:lnTo>
                <a:lnTo>
                  <a:pt x="231581" y="62204"/>
                </a:lnTo>
                <a:lnTo>
                  <a:pt x="225377" y="60321"/>
                </a:lnTo>
                <a:lnTo>
                  <a:pt x="187001" y="50602"/>
                </a:lnTo>
                <a:lnTo>
                  <a:pt x="147542" y="43726"/>
                </a:lnTo>
                <a:lnTo>
                  <a:pt x="116282" y="41454"/>
                </a:lnTo>
                <a:close/>
              </a:path>
            </a:pathLst>
          </a:custGeom>
          <a:solidFill>
            <a:srgbClr val="CEE8E6">
              <a:alpha val="64704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bg object 63"/>
          <p:cNvSpPr/>
          <p:nvPr/>
        </p:nvSpPr>
        <p:spPr>
          <a:xfrm>
            <a:off x="3590290" y="115820"/>
            <a:ext cx="401320" cy="403225"/>
          </a:xfrm>
          <a:custGeom>
            <a:avLst/>
            <a:gdLst/>
            <a:ahLst/>
            <a:cxnLst/>
            <a:rect l="l" t="t" r="r" b="b"/>
            <a:pathLst>
              <a:path w="401320" h="403225">
                <a:moveTo>
                  <a:pt x="96107" y="74931"/>
                </a:moveTo>
                <a:lnTo>
                  <a:pt x="42576" y="104503"/>
                </a:lnTo>
                <a:lnTo>
                  <a:pt x="18669" y="137497"/>
                </a:lnTo>
                <a:lnTo>
                  <a:pt x="3619" y="176611"/>
                </a:lnTo>
                <a:lnTo>
                  <a:pt x="0" y="217427"/>
                </a:lnTo>
                <a:lnTo>
                  <a:pt x="10396" y="258670"/>
                </a:lnTo>
                <a:lnTo>
                  <a:pt x="33764" y="296124"/>
                </a:lnTo>
                <a:lnTo>
                  <a:pt x="67224" y="329107"/>
                </a:lnTo>
                <a:lnTo>
                  <a:pt x="107902" y="356937"/>
                </a:lnTo>
                <a:lnTo>
                  <a:pt x="152919" y="378933"/>
                </a:lnTo>
                <a:lnTo>
                  <a:pt x="199399" y="394414"/>
                </a:lnTo>
                <a:lnTo>
                  <a:pt x="244466" y="402697"/>
                </a:lnTo>
                <a:lnTo>
                  <a:pt x="285242" y="403101"/>
                </a:lnTo>
                <a:lnTo>
                  <a:pt x="288036" y="402974"/>
                </a:lnTo>
                <a:lnTo>
                  <a:pt x="290449" y="402339"/>
                </a:lnTo>
                <a:lnTo>
                  <a:pt x="297434" y="399037"/>
                </a:lnTo>
                <a:lnTo>
                  <a:pt x="300355" y="394592"/>
                </a:lnTo>
                <a:lnTo>
                  <a:pt x="300482" y="389258"/>
                </a:lnTo>
                <a:lnTo>
                  <a:pt x="322694" y="370843"/>
                </a:lnTo>
                <a:lnTo>
                  <a:pt x="277368" y="370843"/>
                </a:lnTo>
                <a:lnTo>
                  <a:pt x="173354" y="341125"/>
                </a:lnTo>
                <a:lnTo>
                  <a:pt x="123598" y="321230"/>
                </a:lnTo>
                <a:lnTo>
                  <a:pt x="76200" y="289690"/>
                </a:lnTo>
                <a:lnTo>
                  <a:pt x="39068" y="234731"/>
                </a:lnTo>
                <a:lnTo>
                  <a:pt x="33748" y="201787"/>
                </a:lnTo>
                <a:lnTo>
                  <a:pt x="37846" y="168151"/>
                </a:lnTo>
                <a:lnTo>
                  <a:pt x="62206" y="124003"/>
                </a:lnTo>
                <a:lnTo>
                  <a:pt x="167563" y="110557"/>
                </a:lnTo>
                <a:lnTo>
                  <a:pt x="144780" y="88136"/>
                </a:lnTo>
                <a:lnTo>
                  <a:pt x="120396" y="76473"/>
                </a:lnTo>
                <a:lnTo>
                  <a:pt x="96107" y="74931"/>
                </a:lnTo>
                <a:close/>
              </a:path>
              <a:path w="401320" h="403225">
                <a:moveTo>
                  <a:pt x="347135" y="34928"/>
                </a:moveTo>
                <a:lnTo>
                  <a:pt x="257301" y="34928"/>
                </a:lnTo>
                <a:lnTo>
                  <a:pt x="293149" y="41415"/>
                </a:lnTo>
                <a:lnTo>
                  <a:pt x="321960" y="62535"/>
                </a:lnTo>
                <a:lnTo>
                  <a:pt x="343366" y="92775"/>
                </a:lnTo>
                <a:lnTo>
                  <a:pt x="356997" y="126622"/>
                </a:lnTo>
                <a:lnTo>
                  <a:pt x="362837" y="164734"/>
                </a:lnTo>
                <a:lnTo>
                  <a:pt x="359711" y="203775"/>
                </a:lnTo>
                <a:lnTo>
                  <a:pt x="350371" y="241958"/>
                </a:lnTo>
                <a:lnTo>
                  <a:pt x="324088" y="301978"/>
                </a:lnTo>
                <a:lnTo>
                  <a:pt x="291988" y="347221"/>
                </a:lnTo>
                <a:lnTo>
                  <a:pt x="277368" y="370843"/>
                </a:lnTo>
                <a:lnTo>
                  <a:pt x="322694" y="370843"/>
                </a:lnTo>
                <a:lnTo>
                  <a:pt x="334877" y="360743"/>
                </a:lnTo>
                <a:lnTo>
                  <a:pt x="361330" y="319535"/>
                </a:lnTo>
                <a:lnTo>
                  <a:pt x="380759" y="273280"/>
                </a:lnTo>
                <a:lnTo>
                  <a:pt x="394081" y="229619"/>
                </a:lnTo>
                <a:lnTo>
                  <a:pt x="401312" y="184201"/>
                </a:lnTo>
                <a:lnTo>
                  <a:pt x="399923" y="136592"/>
                </a:lnTo>
                <a:lnTo>
                  <a:pt x="388151" y="90888"/>
                </a:lnTo>
                <a:lnTo>
                  <a:pt x="364236" y="51184"/>
                </a:lnTo>
                <a:lnTo>
                  <a:pt x="347135" y="34928"/>
                </a:lnTo>
                <a:close/>
              </a:path>
              <a:path w="401320" h="403225">
                <a:moveTo>
                  <a:pt x="167563" y="110557"/>
                </a:moveTo>
                <a:lnTo>
                  <a:pt x="116077" y="110557"/>
                </a:lnTo>
                <a:lnTo>
                  <a:pt x="139406" y="115407"/>
                </a:lnTo>
                <a:lnTo>
                  <a:pt x="163068" y="124209"/>
                </a:lnTo>
                <a:lnTo>
                  <a:pt x="164592" y="124717"/>
                </a:lnTo>
                <a:lnTo>
                  <a:pt x="166497" y="124590"/>
                </a:lnTo>
                <a:lnTo>
                  <a:pt x="169545" y="123066"/>
                </a:lnTo>
                <a:lnTo>
                  <a:pt x="170814" y="121796"/>
                </a:lnTo>
                <a:lnTo>
                  <a:pt x="171450" y="120145"/>
                </a:lnTo>
                <a:lnTo>
                  <a:pt x="177037" y="120145"/>
                </a:lnTo>
                <a:lnTo>
                  <a:pt x="178054" y="119637"/>
                </a:lnTo>
                <a:lnTo>
                  <a:pt x="178815" y="118875"/>
                </a:lnTo>
                <a:lnTo>
                  <a:pt x="179197" y="117732"/>
                </a:lnTo>
                <a:lnTo>
                  <a:pt x="181698" y="111382"/>
                </a:lnTo>
                <a:lnTo>
                  <a:pt x="168401" y="111382"/>
                </a:lnTo>
                <a:lnTo>
                  <a:pt x="167563" y="110557"/>
                </a:lnTo>
                <a:close/>
              </a:path>
              <a:path w="401320" h="403225">
                <a:moveTo>
                  <a:pt x="177037" y="120145"/>
                </a:moveTo>
                <a:lnTo>
                  <a:pt x="171450" y="120145"/>
                </a:lnTo>
                <a:lnTo>
                  <a:pt x="173355" y="120907"/>
                </a:lnTo>
                <a:lnTo>
                  <a:pt x="175387" y="120907"/>
                </a:lnTo>
                <a:lnTo>
                  <a:pt x="177037" y="120145"/>
                </a:lnTo>
                <a:close/>
              </a:path>
              <a:path w="401320" h="403225">
                <a:moveTo>
                  <a:pt x="268509" y="0"/>
                </a:moveTo>
                <a:lnTo>
                  <a:pt x="225171" y="5337"/>
                </a:lnTo>
                <a:lnTo>
                  <a:pt x="191208" y="27515"/>
                </a:lnTo>
                <a:lnTo>
                  <a:pt x="167272" y="81379"/>
                </a:lnTo>
                <a:lnTo>
                  <a:pt x="168401" y="111382"/>
                </a:lnTo>
                <a:lnTo>
                  <a:pt x="181698" y="111382"/>
                </a:lnTo>
                <a:lnTo>
                  <a:pt x="188471" y="94192"/>
                </a:lnTo>
                <a:lnTo>
                  <a:pt x="198723" y="72949"/>
                </a:lnTo>
                <a:lnTo>
                  <a:pt x="229870" y="42167"/>
                </a:lnTo>
                <a:lnTo>
                  <a:pt x="257301" y="34928"/>
                </a:lnTo>
                <a:lnTo>
                  <a:pt x="347135" y="34928"/>
                </a:lnTo>
                <a:lnTo>
                  <a:pt x="336200" y="24534"/>
                </a:lnTo>
                <a:lnTo>
                  <a:pt x="303974" y="7147"/>
                </a:lnTo>
                <a:lnTo>
                  <a:pt x="268509" y="0"/>
                </a:lnTo>
                <a:close/>
              </a:path>
            </a:pathLst>
          </a:custGeom>
          <a:solidFill>
            <a:srgbClr val="CEE8E6">
              <a:alpha val="64704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bg object 64"/>
          <p:cNvSpPr/>
          <p:nvPr/>
        </p:nvSpPr>
        <p:spPr>
          <a:xfrm>
            <a:off x="100499" y="3506184"/>
            <a:ext cx="349885" cy="316230"/>
          </a:xfrm>
          <a:custGeom>
            <a:avLst/>
            <a:gdLst/>
            <a:ahLst/>
            <a:cxnLst/>
            <a:rect l="l" t="t" r="r" b="b"/>
            <a:pathLst>
              <a:path w="349884" h="316229">
                <a:moveTo>
                  <a:pt x="186686" y="0"/>
                </a:moveTo>
                <a:lnTo>
                  <a:pt x="150293" y="2571"/>
                </a:lnTo>
                <a:lnTo>
                  <a:pt x="114562" y="16287"/>
                </a:lnTo>
                <a:lnTo>
                  <a:pt x="86319" y="26342"/>
                </a:lnTo>
                <a:lnTo>
                  <a:pt x="36671" y="59168"/>
                </a:lnTo>
                <a:lnTo>
                  <a:pt x="2268" y="108960"/>
                </a:lnTo>
                <a:lnTo>
                  <a:pt x="0" y="138636"/>
                </a:lnTo>
                <a:lnTo>
                  <a:pt x="9275" y="166860"/>
                </a:lnTo>
                <a:lnTo>
                  <a:pt x="36089" y="195103"/>
                </a:lnTo>
                <a:lnTo>
                  <a:pt x="78121" y="208422"/>
                </a:lnTo>
                <a:lnTo>
                  <a:pt x="98645" y="208599"/>
                </a:lnTo>
                <a:lnTo>
                  <a:pt x="119579" y="207549"/>
                </a:lnTo>
                <a:lnTo>
                  <a:pt x="128668" y="207291"/>
                </a:lnTo>
                <a:lnTo>
                  <a:pt x="162849" y="228344"/>
                </a:lnTo>
                <a:lnTo>
                  <a:pt x="177553" y="273425"/>
                </a:lnTo>
                <a:lnTo>
                  <a:pt x="188070" y="294798"/>
                </a:lnTo>
                <a:lnTo>
                  <a:pt x="191804" y="300005"/>
                </a:lnTo>
                <a:lnTo>
                  <a:pt x="196376" y="304069"/>
                </a:lnTo>
                <a:lnTo>
                  <a:pt x="201570" y="307244"/>
                </a:lnTo>
                <a:lnTo>
                  <a:pt x="231850" y="315684"/>
                </a:lnTo>
                <a:lnTo>
                  <a:pt x="266168" y="311515"/>
                </a:lnTo>
                <a:lnTo>
                  <a:pt x="321661" y="280447"/>
                </a:lnTo>
                <a:lnTo>
                  <a:pt x="348547" y="217805"/>
                </a:lnTo>
                <a:lnTo>
                  <a:pt x="349833" y="182721"/>
                </a:lnTo>
                <a:lnTo>
                  <a:pt x="345182" y="148875"/>
                </a:lnTo>
                <a:lnTo>
                  <a:pt x="332941" y="110906"/>
                </a:lnTo>
                <a:lnTo>
                  <a:pt x="313092" y="76390"/>
                </a:lnTo>
                <a:lnTo>
                  <a:pt x="287028" y="46684"/>
                </a:lnTo>
                <a:lnTo>
                  <a:pt x="256142" y="23145"/>
                </a:lnTo>
                <a:lnTo>
                  <a:pt x="222411" y="7286"/>
                </a:lnTo>
                <a:lnTo>
                  <a:pt x="186686" y="0"/>
                </a:lnTo>
                <a:close/>
              </a:path>
            </a:pathLst>
          </a:custGeom>
          <a:solidFill>
            <a:srgbClr val="CEE8E6">
              <a:alpha val="64704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65" name="bg object 65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169036" y="3355524"/>
            <a:ext cx="121511" cy="123338"/>
          </a:xfrm>
          <a:prstGeom prst="rect">
            <a:avLst/>
          </a:prstGeom>
        </p:spPr>
      </p:pic>
      <p:pic>
        <p:nvPicPr>
          <p:cNvPr id="66" name="bg object 66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341464" y="3332920"/>
            <a:ext cx="254609" cy="239335"/>
          </a:xfrm>
          <a:prstGeom prst="rect">
            <a:avLst/>
          </a:prstGeom>
        </p:spPr>
      </p:pic>
      <p:pic>
        <p:nvPicPr>
          <p:cNvPr id="67" name="bg object 67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485632" y="3609117"/>
            <a:ext cx="121929" cy="112033"/>
          </a:xfrm>
          <a:prstGeom prst="rect">
            <a:avLst/>
          </a:prstGeom>
        </p:spPr>
      </p:pic>
      <p:sp>
        <p:nvSpPr>
          <p:cNvPr id="68" name="bg object 68"/>
          <p:cNvSpPr/>
          <p:nvPr/>
        </p:nvSpPr>
        <p:spPr>
          <a:xfrm>
            <a:off x="3487975" y="4245329"/>
            <a:ext cx="318135" cy="346710"/>
          </a:xfrm>
          <a:custGeom>
            <a:avLst/>
            <a:gdLst/>
            <a:ahLst/>
            <a:cxnLst/>
            <a:rect l="l" t="t" r="r" b="b"/>
            <a:pathLst>
              <a:path w="318135" h="346710">
                <a:moveTo>
                  <a:pt x="192914" y="0"/>
                </a:moveTo>
                <a:lnTo>
                  <a:pt x="120185" y="12180"/>
                </a:lnTo>
                <a:lnTo>
                  <a:pt x="84470" y="29737"/>
                </a:lnTo>
                <a:lnTo>
                  <a:pt x="53137" y="53809"/>
                </a:lnTo>
                <a:lnTo>
                  <a:pt x="27638" y="83096"/>
                </a:lnTo>
                <a:lnTo>
                  <a:pt x="0" y="150906"/>
                </a:lnTo>
                <a:lnTo>
                  <a:pt x="188" y="187386"/>
                </a:lnTo>
                <a:lnTo>
                  <a:pt x="11509" y="223926"/>
                </a:lnTo>
                <a:lnTo>
                  <a:pt x="19692" y="252770"/>
                </a:lnTo>
                <a:lnTo>
                  <a:pt x="49156" y="304447"/>
                </a:lnTo>
                <a:lnTo>
                  <a:pt x="96696" y="342023"/>
                </a:lnTo>
                <a:lnTo>
                  <a:pt x="126206" y="346223"/>
                </a:lnTo>
                <a:lnTo>
                  <a:pt x="154977" y="338804"/>
                </a:lnTo>
                <a:lnTo>
                  <a:pt x="184864" y="313881"/>
                </a:lnTo>
                <a:lnTo>
                  <a:pt x="200929" y="272807"/>
                </a:lnTo>
                <a:lnTo>
                  <a:pt x="202644" y="231369"/>
                </a:lnTo>
                <a:lnTo>
                  <a:pt x="203007" y="222286"/>
                </a:lnTo>
                <a:lnTo>
                  <a:pt x="226310" y="189556"/>
                </a:lnTo>
                <a:lnTo>
                  <a:pt x="272212" y="177814"/>
                </a:lnTo>
                <a:lnTo>
                  <a:pt x="294211" y="168707"/>
                </a:lnTo>
                <a:lnTo>
                  <a:pt x="299672" y="165316"/>
                </a:lnTo>
                <a:lnTo>
                  <a:pt x="303990" y="161023"/>
                </a:lnTo>
                <a:lnTo>
                  <a:pt x="307546" y="156058"/>
                </a:lnTo>
                <a:lnTo>
                  <a:pt x="317894" y="126383"/>
                </a:lnTo>
                <a:lnTo>
                  <a:pt x="315944" y="91864"/>
                </a:lnTo>
                <a:lnTo>
                  <a:pt x="305063" y="59047"/>
                </a:lnTo>
                <a:lnTo>
                  <a:pt x="288623" y="34481"/>
                </a:lnTo>
                <a:lnTo>
                  <a:pt x="260752" y="14581"/>
                </a:lnTo>
                <a:lnTo>
                  <a:pt x="227869" y="3567"/>
                </a:lnTo>
                <a:lnTo>
                  <a:pt x="192914" y="0"/>
                </a:lnTo>
                <a:close/>
              </a:path>
            </a:pathLst>
          </a:custGeom>
          <a:solidFill>
            <a:srgbClr val="CEE8E6">
              <a:alpha val="64704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69" name="bg object 69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3334353" y="4385497"/>
            <a:ext cx="122467" cy="123028"/>
          </a:xfrm>
          <a:prstGeom prst="rect">
            <a:avLst/>
          </a:prstGeom>
        </p:spPr>
      </p:pic>
      <p:pic>
        <p:nvPicPr>
          <p:cNvPr id="70" name="bg object 70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3324131" y="4086656"/>
            <a:ext cx="245203" cy="250610"/>
          </a:xfrm>
          <a:prstGeom prst="rect">
            <a:avLst/>
          </a:prstGeom>
        </p:spPr>
      </p:pic>
      <p:pic>
        <p:nvPicPr>
          <p:cNvPr id="71" name="bg object 71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3607966" y="4086426"/>
            <a:ext cx="110555" cy="122591"/>
          </a:xfrm>
          <a:prstGeom prst="rect">
            <a:avLst/>
          </a:prstGeom>
        </p:spPr>
      </p:pic>
      <p:sp>
        <p:nvSpPr>
          <p:cNvPr id="72" name="bg object 72"/>
          <p:cNvSpPr/>
          <p:nvPr/>
        </p:nvSpPr>
        <p:spPr>
          <a:xfrm>
            <a:off x="8210234" y="2522759"/>
            <a:ext cx="349885" cy="316230"/>
          </a:xfrm>
          <a:custGeom>
            <a:avLst/>
            <a:gdLst/>
            <a:ahLst/>
            <a:cxnLst/>
            <a:rect l="l" t="t" r="r" b="b"/>
            <a:pathLst>
              <a:path w="349884" h="316230">
                <a:moveTo>
                  <a:pt x="163129" y="0"/>
                </a:moveTo>
                <a:lnTo>
                  <a:pt x="93660" y="23209"/>
                </a:lnTo>
                <a:lnTo>
                  <a:pt x="62765" y="46728"/>
                </a:lnTo>
                <a:lnTo>
                  <a:pt x="36716" y="76390"/>
                </a:lnTo>
                <a:lnTo>
                  <a:pt x="16883" y="110863"/>
                </a:lnTo>
                <a:lnTo>
                  <a:pt x="4633" y="148812"/>
                </a:lnTo>
                <a:lnTo>
                  <a:pt x="0" y="182677"/>
                </a:lnTo>
                <a:lnTo>
                  <a:pt x="1283" y="217805"/>
                </a:lnTo>
                <a:lnTo>
                  <a:pt x="28128" y="280511"/>
                </a:lnTo>
                <a:lnTo>
                  <a:pt x="83627" y="311467"/>
                </a:lnTo>
                <a:lnTo>
                  <a:pt x="117961" y="315622"/>
                </a:lnTo>
                <a:lnTo>
                  <a:pt x="148270" y="307181"/>
                </a:lnTo>
                <a:lnTo>
                  <a:pt x="172255" y="273381"/>
                </a:lnTo>
                <a:lnTo>
                  <a:pt x="179052" y="249920"/>
                </a:lnTo>
                <a:lnTo>
                  <a:pt x="186967" y="228387"/>
                </a:lnTo>
                <a:lnTo>
                  <a:pt x="200848" y="212820"/>
                </a:lnTo>
                <a:lnTo>
                  <a:pt x="206557" y="210004"/>
                </a:lnTo>
                <a:lnTo>
                  <a:pt x="213278" y="208105"/>
                </a:lnTo>
                <a:lnTo>
                  <a:pt x="221118" y="207230"/>
                </a:lnTo>
                <a:lnTo>
                  <a:pt x="230185" y="207486"/>
                </a:lnTo>
                <a:lnTo>
                  <a:pt x="251120" y="208591"/>
                </a:lnTo>
                <a:lnTo>
                  <a:pt x="271651" y="208422"/>
                </a:lnTo>
                <a:lnTo>
                  <a:pt x="310449" y="197072"/>
                </a:lnTo>
                <a:lnTo>
                  <a:pt x="340542" y="166814"/>
                </a:lnTo>
                <a:lnTo>
                  <a:pt x="349803" y="138620"/>
                </a:lnTo>
                <a:lnTo>
                  <a:pt x="347515" y="108950"/>
                </a:lnTo>
                <a:lnTo>
                  <a:pt x="313150" y="59104"/>
                </a:lnTo>
                <a:lnTo>
                  <a:pt x="263497" y="26279"/>
                </a:lnTo>
                <a:lnTo>
                  <a:pt x="235265" y="16224"/>
                </a:lnTo>
                <a:lnTo>
                  <a:pt x="199530" y="2528"/>
                </a:lnTo>
                <a:lnTo>
                  <a:pt x="163129" y="0"/>
                </a:lnTo>
                <a:close/>
              </a:path>
            </a:pathLst>
          </a:custGeom>
          <a:solidFill>
            <a:srgbClr val="CEE8E6">
              <a:alpha val="64704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73" name="bg object 73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8369986" y="2372038"/>
            <a:ext cx="121487" cy="123384"/>
          </a:xfrm>
          <a:prstGeom prst="rect">
            <a:avLst/>
          </a:prstGeom>
        </p:spPr>
      </p:pic>
      <p:pic>
        <p:nvPicPr>
          <p:cNvPr id="74" name="bg object 74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8064500" y="2349486"/>
            <a:ext cx="254587" cy="239281"/>
          </a:xfrm>
          <a:prstGeom prst="rect">
            <a:avLst/>
          </a:prstGeom>
        </p:spPr>
      </p:pic>
      <p:pic>
        <p:nvPicPr>
          <p:cNvPr id="75" name="bg object 75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8052975" y="2625693"/>
            <a:ext cx="121935" cy="111970"/>
          </a:xfrm>
          <a:prstGeom prst="rect">
            <a:avLst/>
          </a:prstGeom>
        </p:spPr>
      </p:pic>
      <p:sp>
        <p:nvSpPr>
          <p:cNvPr id="76" name="bg object 76"/>
          <p:cNvSpPr/>
          <p:nvPr/>
        </p:nvSpPr>
        <p:spPr>
          <a:xfrm>
            <a:off x="5143882" y="1993145"/>
            <a:ext cx="408305" cy="389255"/>
          </a:xfrm>
          <a:custGeom>
            <a:avLst/>
            <a:gdLst/>
            <a:ahLst/>
            <a:cxnLst/>
            <a:rect l="l" t="t" r="r" b="b"/>
            <a:pathLst>
              <a:path w="408304" h="389255">
                <a:moveTo>
                  <a:pt x="138896" y="0"/>
                </a:moveTo>
                <a:lnTo>
                  <a:pt x="98804" y="7262"/>
                </a:lnTo>
                <a:lnTo>
                  <a:pt x="60902" y="25050"/>
                </a:lnTo>
                <a:lnTo>
                  <a:pt x="30097" y="51935"/>
                </a:lnTo>
                <a:lnTo>
                  <a:pt x="9052" y="88930"/>
                </a:lnTo>
                <a:lnTo>
                  <a:pt x="0" y="132159"/>
                </a:lnTo>
                <a:lnTo>
                  <a:pt x="1332" y="179138"/>
                </a:lnTo>
                <a:lnTo>
                  <a:pt x="11443" y="227385"/>
                </a:lnTo>
                <a:lnTo>
                  <a:pt x="28729" y="274418"/>
                </a:lnTo>
                <a:lnTo>
                  <a:pt x="51581" y="317754"/>
                </a:lnTo>
                <a:lnTo>
                  <a:pt x="78396" y="354910"/>
                </a:lnTo>
                <a:lnTo>
                  <a:pt x="107567" y="383405"/>
                </a:lnTo>
                <a:lnTo>
                  <a:pt x="114171" y="387215"/>
                </a:lnTo>
                <a:lnTo>
                  <a:pt x="119124" y="388866"/>
                </a:lnTo>
                <a:lnTo>
                  <a:pt x="124331" y="387850"/>
                </a:lnTo>
                <a:lnTo>
                  <a:pt x="128141" y="384040"/>
                </a:lnTo>
                <a:lnTo>
                  <a:pt x="185755" y="384040"/>
                </a:lnTo>
                <a:lnTo>
                  <a:pt x="220311" y="375721"/>
                </a:lnTo>
                <a:lnTo>
                  <a:pt x="266336" y="355786"/>
                </a:lnTo>
                <a:lnTo>
                  <a:pt x="268046" y="354830"/>
                </a:lnTo>
                <a:lnTo>
                  <a:pt x="124204" y="354830"/>
                </a:lnTo>
                <a:lnTo>
                  <a:pt x="96772" y="307411"/>
                </a:lnTo>
                <a:lnTo>
                  <a:pt x="69625" y="261326"/>
                </a:lnTo>
                <a:lnTo>
                  <a:pt x="47480" y="212526"/>
                </a:lnTo>
                <a:lnTo>
                  <a:pt x="35050" y="156964"/>
                </a:lnTo>
                <a:lnTo>
                  <a:pt x="35877" y="123156"/>
                </a:lnTo>
                <a:lnTo>
                  <a:pt x="65250" y="64113"/>
                </a:lnTo>
                <a:lnTo>
                  <a:pt x="108604" y="33452"/>
                </a:lnTo>
                <a:lnTo>
                  <a:pt x="139604" y="27697"/>
                </a:lnTo>
                <a:lnTo>
                  <a:pt x="209090" y="27697"/>
                </a:lnTo>
                <a:lnTo>
                  <a:pt x="198056" y="15698"/>
                </a:lnTo>
                <a:lnTo>
                  <a:pt x="176274" y="4691"/>
                </a:lnTo>
                <a:lnTo>
                  <a:pt x="138896" y="0"/>
                </a:lnTo>
                <a:close/>
              </a:path>
              <a:path w="408304" h="389255">
                <a:moveTo>
                  <a:pt x="185755" y="384040"/>
                </a:moveTo>
                <a:lnTo>
                  <a:pt x="128141" y="384040"/>
                </a:lnTo>
                <a:lnTo>
                  <a:pt x="172714" y="387179"/>
                </a:lnTo>
                <a:lnTo>
                  <a:pt x="185755" y="384040"/>
                </a:lnTo>
                <a:close/>
              </a:path>
              <a:path w="408304" h="389255">
                <a:moveTo>
                  <a:pt x="374928" y="81537"/>
                </a:moveTo>
                <a:lnTo>
                  <a:pt x="295318" y="81537"/>
                </a:lnTo>
                <a:lnTo>
                  <a:pt x="317244" y="84574"/>
                </a:lnTo>
                <a:lnTo>
                  <a:pt x="323365" y="86895"/>
                </a:lnTo>
                <a:lnTo>
                  <a:pt x="363485" y="127781"/>
                </a:lnTo>
                <a:lnTo>
                  <a:pt x="369679" y="162964"/>
                </a:lnTo>
                <a:lnTo>
                  <a:pt x="364228" y="199624"/>
                </a:lnTo>
                <a:lnTo>
                  <a:pt x="328489" y="265074"/>
                </a:lnTo>
                <a:lnTo>
                  <a:pt x="299225" y="291091"/>
                </a:lnTo>
                <a:lnTo>
                  <a:pt x="266080" y="312179"/>
                </a:lnTo>
                <a:lnTo>
                  <a:pt x="205571" y="337327"/>
                </a:lnTo>
                <a:lnTo>
                  <a:pt x="151056" y="347853"/>
                </a:lnTo>
                <a:lnTo>
                  <a:pt x="124204" y="354830"/>
                </a:lnTo>
                <a:lnTo>
                  <a:pt x="268046" y="354830"/>
                </a:lnTo>
                <a:lnTo>
                  <a:pt x="306195" y="333494"/>
                </a:lnTo>
                <a:lnTo>
                  <a:pt x="342826" y="305708"/>
                </a:lnTo>
                <a:lnTo>
                  <a:pt x="374743" y="270375"/>
                </a:lnTo>
                <a:lnTo>
                  <a:pt x="397849" y="229231"/>
                </a:lnTo>
                <a:lnTo>
                  <a:pt x="408049" y="184015"/>
                </a:lnTo>
                <a:lnTo>
                  <a:pt x="406269" y="145357"/>
                </a:lnTo>
                <a:lnTo>
                  <a:pt x="395047" y="110497"/>
                </a:lnTo>
                <a:lnTo>
                  <a:pt x="374928" y="81537"/>
                </a:lnTo>
                <a:close/>
              </a:path>
              <a:path w="408304" h="389255">
                <a:moveTo>
                  <a:pt x="236231" y="100449"/>
                </a:moveTo>
                <a:lnTo>
                  <a:pt x="221105" y="100449"/>
                </a:lnTo>
                <a:lnTo>
                  <a:pt x="221994" y="102227"/>
                </a:lnTo>
                <a:lnTo>
                  <a:pt x="223518" y="103751"/>
                </a:lnTo>
                <a:lnTo>
                  <a:pt x="225169" y="104259"/>
                </a:lnTo>
                <a:lnTo>
                  <a:pt x="226185" y="104640"/>
                </a:lnTo>
                <a:lnTo>
                  <a:pt x="227328" y="104640"/>
                </a:lnTo>
                <a:lnTo>
                  <a:pt x="228471" y="104005"/>
                </a:lnTo>
                <a:lnTo>
                  <a:pt x="236231" y="100449"/>
                </a:lnTo>
                <a:close/>
              </a:path>
              <a:path w="408304" h="389255">
                <a:moveTo>
                  <a:pt x="209090" y="27697"/>
                </a:moveTo>
                <a:lnTo>
                  <a:pt x="139604" y="27697"/>
                </a:lnTo>
                <a:lnTo>
                  <a:pt x="153414" y="30345"/>
                </a:lnTo>
                <a:lnTo>
                  <a:pt x="171890" y="39915"/>
                </a:lnTo>
                <a:lnTo>
                  <a:pt x="187878" y="55189"/>
                </a:lnTo>
                <a:lnTo>
                  <a:pt x="201366" y="74868"/>
                </a:lnTo>
                <a:lnTo>
                  <a:pt x="212342" y="97655"/>
                </a:lnTo>
                <a:lnTo>
                  <a:pt x="212977" y="99052"/>
                </a:lnTo>
                <a:lnTo>
                  <a:pt x="214501" y="100195"/>
                </a:lnTo>
                <a:lnTo>
                  <a:pt x="217803" y="101211"/>
                </a:lnTo>
                <a:lnTo>
                  <a:pt x="219581" y="101211"/>
                </a:lnTo>
                <a:lnTo>
                  <a:pt x="221105" y="100449"/>
                </a:lnTo>
                <a:lnTo>
                  <a:pt x="236231" y="100449"/>
                </a:lnTo>
                <a:lnTo>
                  <a:pt x="251467" y="93468"/>
                </a:lnTo>
                <a:lnTo>
                  <a:pt x="255573" y="91940"/>
                </a:lnTo>
                <a:lnTo>
                  <a:pt x="225042" y="91940"/>
                </a:lnTo>
                <a:lnTo>
                  <a:pt x="224047" y="58858"/>
                </a:lnTo>
                <a:lnTo>
                  <a:pt x="214516" y="33599"/>
                </a:lnTo>
                <a:lnTo>
                  <a:pt x="209090" y="27697"/>
                </a:lnTo>
                <a:close/>
              </a:path>
              <a:path w="408304" h="389255">
                <a:moveTo>
                  <a:pt x="299497" y="47184"/>
                </a:moveTo>
                <a:lnTo>
                  <a:pt x="270619" y="54030"/>
                </a:lnTo>
                <a:lnTo>
                  <a:pt x="244955" y="69544"/>
                </a:lnTo>
                <a:lnTo>
                  <a:pt x="225042" y="91940"/>
                </a:lnTo>
                <a:lnTo>
                  <a:pt x="255573" y="91940"/>
                </a:lnTo>
                <a:lnTo>
                  <a:pt x="273571" y="85240"/>
                </a:lnTo>
                <a:lnTo>
                  <a:pt x="295318" y="81537"/>
                </a:lnTo>
                <a:lnTo>
                  <a:pt x="374928" y="81537"/>
                </a:lnTo>
                <a:lnTo>
                  <a:pt x="374419" y="80805"/>
                </a:lnTo>
                <a:lnTo>
                  <a:pt x="344422" y="57650"/>
                </a:lnTo>
                <a:lnTo>
                  <a:pt x="339342" y="54729"/>
                </a:lnTo>
                <a:lnTo>
                  <a:pt x="334262" y="52443"/>
                </a:lnTo>
                <a:lnTo>
                  <a:pt x="329055" y="50792"/>
                </a:lnTo>
                <a:lnTo>
                  <a:pt x="299497" y="47184"/>
                </a:lnTo>
                <a:close/>
              </a:path>
            </a:pathLst>
          </a:custGeom>
          <a:solidFill>
            <a:srgbClr val="CEE8E6">
              <a:alpha val="64704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7" name="bg object 77"/>
          <p:cNvSpPr/>
          <p:nvPr/>
        </p:nvSpPr>
        <p:spPr>
          <a:xfrm>
            <a:off x="622630" y="1229121"/>
            <a:ext cx="401955" cy="403225"/>
          </a:xfrm>
          <a:custGeom>
            <a:avLst/>
            <a:gdLst/>
            <a:ahLst/>
            <a:cxnLst/>
            <a:rect l="l" t="t" r="r" b="b"/>
            <a:pathLst>
              <a:path w="401955" h="403225">
                <a:moveTo>
                  <a:pt x="96148" y="74912"/>
                </a:moveTo>
                <a:lnTo>
                  <a:pt x="42596" y="104536"/>
                </a:lnTo>
                <a:lnTo>
                  <a:pt x="18676" y="137525"/>
                </a:lnTo>
                <a:lnTo>
                  <a:pt x="3627" y="176609"/>
                </a:lnTo>
                <a:lnTo>
                  <a:pt x="0" y="217408"/>
                </a:lnTo>
                <a:lnTo>
                  <a:pt x="10397" y="258656"/>
                </a:lnTo>
                <a:lnTo>
                  <a:pt x="33766" y="296122"/>
                </a:lnTo>
                <a:lnTo>
                  <a:pt x="67231" y="329120"/>
                </a:lnTo>
                <a:lnTo>
                  <a:pt x="107915" y="356965"/>
                </a:lnTo>
                <a:lnTo>
                  <a:pt x="152940" y="378969"/>
                </a:lnTo>
                <a:lnTo>
                  <a:pt x="199432" y="394448"/>
                </a:lnTo>
                <a:lnTo>
                  <a:pt x="244512" y="402714"/>
                </a:lnTo>
                <a:lnTo>
                  <a:pt x="285305" y="403082"/>
                </a:lnTo>
                <a:lnTo>
                  <a:pt x="288023" y="402955"/>
                </a:lnTo>
                <a:lnTo>
                  <a:pt x="290512" y="402320"/>
                </a:lnTo>
                <a:lnTo>
                  <a:pt x="297395" y="399018"/>
                </a:lnTo>
                <a:lnTo>
                  <a:pt x="300405" y="394700"/>
                </a:lnTo>
                <a:lnTo>
                  <a:pt x="300482" y="389366"/>
                </a:lnTo>
                <a:lnTo>
                  <a:pt x="322625" y="370951"/>
                </a:lnTo>
                <a:lnTo>
                  <a:pt x="277431" y="370951"/>
                </a:lnTo>
                <a:lnTo>
                  <a:pt x="173362" y="341137"/>
                </a:lnTo>
                <a:lnTo>
                  <a:pt x="123599" y="321266"/>
                </a:lnTo>
                <a:lnTo>
                  <a:pt x="76161" y="289798"/>
                </a:lnTo>
                <a:lnTo>
                  <a:pt x="39093" y="234791"/>
                </a:lnTo>
                <a:lnTo>
                  <a:pt x="33767" y="201876"/>
                </a:lnTo>
                <a:lnTo>
                  <a:pt x="37858" y="168259"/>
                </a:lnTo>
                <a:lnTo>
                  <a:pt x="62226" y="124057"/>
                </a:lnTo>
                <a:lnTo>
                  <a:pt x="167616" y="110553"/>
                </a:lnTo>
                <a:lnTo>
                  <a:pt x="144797" y="88116"/>
                </a:lnTo>
                <a:lnTo>
                  <a:pt x="120418" y="76453"/>
                </a:lnTo>
                <a:lnTo>
                  <a:pt x="96148" y="74912"/>
                </a:lnTo>
                <a:close/>
              </a:path>
              <a:path w="401955" h="403225">
                <a:moveTo>
                  <a:pt x="347011" y="34909"/>
                </a:moveTo>
                <a:lnTo>
                  <a:pt x="257340" y="34909"/>
                </a:lnTo>
                <a:lnTo>
                  <a:pt x="293168" y="41451"/>
                </a:lnTo>
                <a:lnTo>
                  <a:pt x="321978" y="62579"/>
                </a:lnTo>
                <a:lnTo>
                  <a:pt x="343399" y="92827"/>
                </a:lnTo>
                <a:lnTo>
                  <a:pt x="357060" y="126730"/>
                </a:lnTo>
                <a:lnTo>
                  <a:pt x="362853" y="164786"/>
                </a:lnTo>
                <a:lnTo>
                  <a:pt x="359711" y="203819"/>
                </a:lnTo>
                <a:lnTo>
                  <a:pt x="350373" y="241994"/>
                </a:lnTo>
                <a:lnTo>
                  <a:pt x="324123" y="302031"/>
                </a:lnTo>
                <a:lnTo>
                  <a:pt x="292030" y="347327"/>
                </a:lnTo>
                <a:lnTo>
                  <a:pt x="277431" y="370951"/>
                </a:lnTo>
                <a:lnTo>
                  <a:pt x="322625" y="370951"/>
                </a:lnTo>
                <a:lnTo>
                  <a:pt x="334858" y="360777"/>
                </a:lnTo>
                <a:lnTo>
                  <a:pt x="361299" y="319532"/>
                </a:lnTo>
                <a:lnTo>
                  <a:pt x="380724" y="273262"/>
                </a:lnTo>
                <a:lnTo>
                  <a:pt x="394055" y="229600"/>
                </a:lnTo>
                <a:lnTo>
                  <a:pt x="401327" y="184183"/>
                </a:lnTo>
                <a:lnTo>
                  <a:pt x="399942" y="136588"/>
                </a:lnTo>
                <a:lnTo>
                  <a:pt x="388154" y="90922"/>
                </a:lnTo>
                <a:lnTo>
                  <a:pt x="364223" y="51292"/>
                </a:lnTo>
                <a:lnTo>
                  <a:pt x="347011" y="34909"/>
                </a:lnTo>
                <a:close/>
              </a:path>
              <a:path w="401955" h="403225">
                <a:moveTo>
                  <a:pt x="167616" y="110553"/>
                </a:moveTo>
                <a:lnTo>
                  <a:pt x="116119" y="110553"/>
                </a:lnTo>
                <a:lnTo>
                  <a:pt x="139449" y="115389"/>
                </a:lnTo>
                <a:lnTo>
                  <a:pt x="163093" y="124190"/>
                </a:lnTo>
                <a:lnTo>
                  <a:pt x="164642" y="124825"/>
                </a:lnTo>
                <a:lnTo>
                  <a:pt x="166458" y="124571"/>
                </a:lnTo>
                <a:lnTo>
                  <a:pt x="169570" y="123047"/>
                </a:lnTo>
                <a:lnTo>
                  <a:pt x="170891" y="121777"/>
                </a:lnTo>
                <a:lnTo>
                  <a:pt x="171424" y="120253"/>
                </a:lnTo>
                <a:lnTo>
                  <a:pt x="176820" y="120253"/>
                </a:lnTo>
                <a:lnTo>
                  <a:pt x="177050" y="120126"/>
                </a:lnTo>
                <a:lnTo>
                  <a:pt x="178015" y="119745"/>
                </a:lnTo>
                <a:lnTo>
                  <a:pt x="178790" y="118856"/>
                </a:lnTo>
                <a:lnTo>
                  <a:pt x="179222" y="117713"/>
                </a:lnTo>
                <a:lnTo>
                  <a:pt x="181728" y="111363"/>
                </a:lnTo>
                <a:lnTo>
                  <a:pt x="168440" y="111363"/>
                </a:lnTo>
                <a:lnTo>
                  <a:pt x="167616" y="110553"/>
                </a:lnTo>
                <a:close/>
              </a:path>
              <a:path w="401955" h="403225">
                <a:moveTo>
                  <a:pt x="176820" y="120253"/>
                </a:moveTo>
                <a:lnTo>
                  <a:pt x="171424" y="120253"/>
                </a:lnTo>
                <a:lnTo>
                  <a:pt x="173342" y="120888"/>
                </a:lnTo>
                <a:lnTo>
                  <a:pt x="175437" y="121015"/>
                </a:lnTo>
                <a:lnTo>
                  <a:pt x="176820" y="120253"/>
                </a:lnTo>
                <a:close/>
              </a:path>
              <a:path w="401955" h="403225">
                <a:moveTo>
                  <a:pt x="268543" y="0"/>
                </a:moveTo>
                <a:lnTo>
                  <a:pt x="225234" y="5445"/>
                </a:lnTo>
                <a:lnTo>
                  <a:pt x="191228" y="27513"/>
                </a:lnTo>
                <a:lnTo>
                  <a:pt x="167312" y="81412"/>
                </a:lnTo>
                <a:lnTo>
                  <a:pt x="168440" y="111363"/>
                </a:lnTo>
                <a:lnTo>
                  <a:pt x="181728" y="111363"/>
                </a:lnTo>
                <a:lnTo>
                  <a:pt x="188510" y="94174"/>
                </a:lnTo>
                <a:lnTo>
                  <a:pt x="198767" y="72945"/>
                </a:lnTo>
                <a:lnTo>
                  <a:pt x="229933" y="42275"/>
                </a:lnTo>
                <a:lnTo>
                  <a:pt x="257340" y="34909"/>
                </a:lnTo>
                <a:lnTo>
                  <a:pt x="347011" y="34909"/>
                </a:lnTo>
                <a:lnTo>
                  <a:pt x="336203" y="24622"/>
                </a:lnTo>
                <a:lnTo>
                  <a:pt x="303990" y="7191"/>
                </a:lnTo>
                <a:lnTo>
                  <a:pt x="268543" y="0"/>
                </a:lnTo>
                <a:close/>
              </a:path>
            </a:pathLst>
          </a:custGeom>
          <a:solidFill>
            <a:srgbClr val="CEE8E6">
              <a:alpha val="64704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93850" y="600837"/>
            <a:ext cx="5956300" cy="2312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000" b="1" i="0">
                <a:solidFill>
                  <a:srgbClr val="5B1F17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183005"/>
            <a:ext cx="822960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2.emf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81.png"/><Relationship Id="rId8" Type="http://schemas.openxmlformats.org/officeDocument/2006/relationships/image" Target="../media/image80.png"/><Relationship Id="rId7" Type="http://schemas.openxmlformats.org/officeDocument/2006/relationships/image" Target="../media/image79.png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Relationship Id="rId3" Type="http://schemas.openxmlformats.org/officeDocument/2006/relationships/image" Target="../media/image75.png"/><Relationship Id="rId25" Type="http://schemas.openxmlformats.org/officeDocument/2006/relationships/slideLayout" Target="../slideLayouts/slideLayout4.xml"/><Relationship Id="rId24" Type="http://schemas.openxmlformats.org/officeDocument/2006/relationships/image" Target="../media/image96.png"/><Relationship Id="rId23" Type="http://schemas.openxmlformats.org/officeDocument/2006/relationships/image" Target="../media/image95.png"/><Relationship Id="rId22" Type="http://schemas.openxmlformats.org/officeDocument/2006/relationships/image" Target="../media/image94.png"/><Relationship Id="rId21" Type="http://schemas.openxmlformats.org/officeDocument/2006/relationships/image" Target="../media/image93.png"/><Relationship Id="rId20" Type="http://schemas.openxmlformats.org/officeDocument/2006/relationships/image" Target="../media/image92.png"/><Relationship Id="rId2" Type="http://schemas.openxmlformats.org/officeDocument/2006/relationships/image" Target="../media/image74.png"/><Relationship Id="rId19" Type="http://schemas.openxmlformats.org/officeDocument/2006/relationships/image" Target="../media/image91.png"/><Relationship Id="rId18" Type="http://schemas.openxmlformats.org/officeDocument/2006/relationships/image" Target="../media/image90.png"/><Relationship Id="rId17" Type="http://schemas.openxmlformats.org/officeDocument/2006/relationships/image" Target="../media/image89.png"/><Relationship Id="rId16" Type="http://schemas.openxmlformats.org/officeDocument/2006/relationships/image" Target="../media/image88.png"/><Relationship Id="rId15" Type="http://schemas.openxmlformats.org/officeDocument/2006/relationships/image" Target="../media/image87.png"/><Relationship Id="rId14" Type="http://schemas.openxmlformats.org/officeDocument/2006/relationships/image" Target="../media/image86.png"/><Relationship Id="rId13" Type="http://schemas.openxmlformats.org/officeDocument/2006/relationships/image" Target="../media/image85.png"/><Relationship Id="rId12" Type="http://schemas.openxmlformats.org/officeDocument/2006/relationships/image" Target="../media/image84.png"/><Relationship Id="rId11" Type="http://schemas.openxmlformats.org/officeDocument/2006/relationships/image" Target="../media/image83.png"/><Relationship Id="rId10" Type="http://schemas.openxmlformats.org/officeDocument/2006/relationships/image" Target="../media/image82.png"/><Relationship Id="rId1" Type="http://schemas.openxmlformats.org/officeDocument/2006/relationships/image" Target="../media/image73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81.png"/><Relationship Id="rId8" Type="http://schemas.openxmlformats.org/officeDocument/2006/relationships/image" Target="../media/image80.png"/><Relationship Id="rId7" Type="http://schemas.openxmlformats.org/officeDocument/2006/relationships/image" Target="../media/image79.png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Relationship Id="rId3" Type="http://schemas.openxmlformats.org/officeDocument/2006/relationships/image" Target="../media/image75.png"/><Relationship Id="rId25" Type="http://schemas.openxmlformats.org/officeDocument/2006/relationships/slideLayout" Target="../slideLayouts/slideLayout4.xml"/><Relationship Id="rId24" Type="http://schemas.openxmlformats.org/officeDocument/2006/relationships/image" Target="../media/image97.jpeg"/><Relationship Id="rId23" Type="http://schemas.openxmlformats.org/officeDocument/2006/relationships/image" Target="../media/image95.png"/><Relationship Id="rId22" Type="http://schemas.openxmlformats.org/officeDocument/2006/relationships/image" Target="../media/image94.png"/><Relationship Id="rId21" Type="http://schemas.openxmlformats.org/officeDocument/2006/relationships/image" Target="../media/image93.png"/><Relationship Id="rId20" Type="http://schemas.openxmlformats.org/officeDocument/2006/relationships/image" Target="../media/image92.png"/><Relationship Id="rId2" Type="http://schemas.openxmlformats.org/officeDocument/2006/relationships/image" Target="../media/image74.png"/><Relationship Id="rId19" Type="http://schemas.openxmlformats.org/officeDocument/2006/relationships/image" Target="../media/image91.png"/><Relationship Id="rId18" Type="http://schemas.openxmlformats.org/officeDocument/2006/relationships/image" Target="../media/image90.png"/><Relationship Id="rId17" Type="http://schemas.openxmlformats.org/officeDocument/2006/relationships/image" Target="../media/image89.png"/><Relationship Id="rId16" Type="http://schemas.openxmlformats.org/officeDocument/2006/relationships/image" Target="../media/image88.png"/><Relationship Id="rId15" Type="http://schemas.openxmlformats.org/officeDocument/2006/relationships/image" Target="../media/image87.png"/><Relationship Id="rId14" Type="http://schemas.openxmlformats.org/officeDocument/2006/relationships/image" Target="../media/image86.png"/><Relationship Id="rId13" Type="http://schemas.openxmlformats.org/officeDocument/2006/relationships/image" Target="../media/image85.png"/><Relationship Id="rId12" Type="http://schemas.openxmlformats.org/officeDocument/2006/relationships/image" Target="../media/image84.png"/><Relationship Id="rId11" Type="http://schemas.openxmlformats.org/officeDocument/2006/relationships/image" Target="../media/image83.png"/><Relationship Id="rId10" Type="http://schemas.openxmlformats.org/officeDocument/2006/relationships/image" Target="../media/image82.png"/><Relationship Id="rId1" Type="http://schemas.openxmlformats.org/officeDocument/2006/relationships/image" Target="../media/image73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81.png"/><Relationship Id="rId8" Type="http://schemas.openxmlformats.org/officeDocument/2006/relationships/image" Target="../media/image80.png"/><Relationship Id="rId7" Type="http://schemas.openxmlformats.org/officeDocument/2006/relationships/image" Target="../media/image79.png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Relationship Id="rId3" Type="http://schemas.openxmlformats.org/officeDocument/2006/relationships/image" Target="../media/image75.png"/><Relationship Id="rId24" Type="http://schemas.openxmlformats.org/officeDocument/2006/relationships/slideLayout" Target="../slideLayouts/slideLayout4.xml"/><Relationship Id="rId23" Type="http://schemas.openxmlformats.org/officeDocument/2006/relationships/image" Target="../media/image100.png"/><Relationship Id="rId22" Type="http://schemas.openxmlformats.org/officeDocument/2006/relationships/image" Target="../media/image99.png"/><Relationship Id="rId21" Type="http://schemas.openxmlformats.org/officeDocument/2006/relationships/image" Target="../media/image98.png"/><Relationship Id="rId20" Type="http://schemas.openxmlformats.org/officeDocument/2006/relationships/image" Target="../media/image92.png"/><Relationship Id="rId2" Type="http://schemas.openxmlformats.org/officeDocument/2006/relationships/image" Target="../media/image74.png"/><Relationship Id="rId19" Type="http://schemas.openxmlformats.org/officeDocument/2006/relationships/image" Target="../media/image91.png"/><Relationship Id="rId18" Type="http://schemas.openxmlformats.org/officeDocument/2006/relationships/image" Target="../media/image90.png"/><Relationship Id="rId17" Type="http://schemas.openxmlformats.org/officeDocument/2006/relationships/image" Target="../media/image89.png"/><Relationship Id="rId16" Type="http://schemas.openxmlformats.org/officeDocument/2006/relationships/image" Target="../media/image88.png"/><Relationship Id="rId15" Type="http://schemas.openxmlformats.org/officeDocument/2006/relationships/image" Target="../media/image87.png"/><Relationship Id="rId14" Type="http://schemas.openxmlformats.org/officeDocument/2006/relationships/image" Target="../media/image86.png"/><Relationship Id="rId13" Type="http://schemas.openxmlformats.org/officeDocument/2006/relationships/image" Target="../media/image85.png"/><Relationship Id="rId12" Type="http://schemas.openxmlformats.org/officeDocument/2006/relationships/image" Target="../media/image84.png"/><Relationship Id="rId11" Type="http://schemas.openxmlformats.org/officeDocument/2006/relationships/image" Target="../media/image83.png"/><Relationship Id="rId10" Type="http://schemas.openxmlformats.org/officeDocument/2006/relationships/image" Target="../media/image82.png"/><Relationship Id="rId1" Type="http://schemas.openxmlformats.org/officeDocument/2006/relationships/image" Target="../media/image73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81.png"/><Relationship Id="rId8" Type="http://schemas.openxmlformats.org/officeDocument/2006/relationships/image" Target="../media/image80.png"/><Relationship Id="rId7" Type="http://schemas.openxmlformats.org/officeDocument/2006/relationships/image" Target="../media/image79.png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Relationship Id="rId3" Type="http://schemas.openxmlformats.org/officeDocument/2006/relationships/image" Target="../media/image75.png"/><Relationship Id="rId25" Type="http://schemas.openxmlformats.org/officeDocument/2006/relationships/slideLayout" Target="../slideLayouts/slideLayout4.xml"/><Relationship Id="rId24" Type="http://schemas.openxmlformats.org/officeDocument/2006/relationships/image" Target="../media/image101.png"/><Relationship Id="rId23" Type="http://schemas.openxmlformats.org/officeDocument/2006/relationships/image" Target="../media/image95.png"/><Relationship Id="rId22" Type="http://schemas.openxmlformats.org/officeDocument/2006/relationships/image" Target="../media/image94.png"/><Relationship Id="rId21" Type="http://schemas.openxmlformats.org/officeDocument/2006/relationships/image" Target="../media/image93.png"/><Relationship Id="rId20" Type="http://schemas.openxmlformats.org/officeDocument/2006/relationships/image" Target="../media/image92.png"/><Relationship Id="rId2" Type="http://schemas.openxmlformats.org/officeDocument/2006/relationships/image" Target="../media/image74.png"/><Relationship Id="rId19" Type="http://schemas.openxmlformats.org/officeDocument/2006/relationships/image" Target="../media/image91.png"/><Relationship Id="rId18" Type="http://schemas.openxmlformats.org/officeDocument/2006/relationships/image" Target="../media/image90.png"/><Relationship Id="rId17" Type="http://schemas.openxmlformats.org/officeDocument/2006/relationships/image" Target="../media/image89.png"/><Relationship Id="rId16" Type="http://schemas.openxmlformats.org/officeDocument/2006/relationships/image" Target="../media/image88.png"/><Relationship Id="rId15" Type="http://schemas.openxmlformats.org/officeDocument/2006/relationships/image" Target="../media/image87.png"/><Relationship Id="rId14" Type="http://schemas.openxmlformats.org/officeDocument/2006/relationships/image" Target="../media/image86.png"/><Relationship Id="rId13" Type="http://schemas.openxmlformats.org/officeDocument/2006/relationships/image" Target="../media/image85.png"/><Relationship Id="rId12" Type="http://schemas.openxmlformats.org/officeDocument/2006/relationships/image" Target="../media/image84.png"/><Relationship Id="rId11" Type="http://schemas.openxmlformats.org/officeDocument/2006/relationships/image" Target="../media/image83.png"/><Relationship Id="rId10" Type="http://schemas.openxmlformats.org/officeDocument/2006/relationships/image" Target="../media/image82.png"/><Relationship Id="rId1" Type="http://schemas.openxmlformats.org/officeDocument/2006/relationships/image" Target="../media/image73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81.png"/><Relationship Id="rId8" Type="http://schemas.openxmlformats.org/officeDocument/2006/relationships/image" Target="../media/image80.png"/><Relationship Id="rId7" Type="http://schemas.openxmlformats.org/officeDocument/2006/relationships/image" Target="../media/image79.png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Relationship Id="rId3" Type="http://schemas.openxmlformats.org/officeDocument/2006/relationships/image" Target="../media/image75.png"/><Relationship Id="rId25" Type="http://schemas.openxmlformats.org/officeDocument/2006/relationships/slideLayout" Target="../slideLayouts/slideLayout4.xml"/><Relationship Id="rId24" Type="http://schemas.openxmlformats.org/officeDocument/2006/relationships/image" Target="../media/image102.png"/><Relationship Id="rId23" Type="http://schemas.openxmlformats.org/officeDocument/2006/relationships/image" Target="../media/image95.png"/><Relationship Id="rId22" Type="http://schemas.openxmlformats.org/officeDocument/2006/relationships/image" Target="../media/image94.png"/><Relationship Id="rId21" Type="http://schemas.openxmlformats.org/officeDocument/2006/relationships/image" Target="../media/image93.png"/><Relationship Id="rId20" Type="http://schemas.openxmlformats.org/officeDocument/2006/relationships/image" Target="../media/image92.png"/><Relationship Id="rId2" Type="http://schemas.openxmlformats.org/officeDocument/2006/relationships/image" Target="../media/image74.png"/><Relationship Id="rId19" Type="http://schemas.openxmlformats.org/officeDocument/2006/relationships/image" Target="../media/image91.png"/><Relationship Id="rId18" Type="http://schemas.openxmlformats.org/officeDocument/2006/relationships/image" Target="../media/image90.png"/><Relationship Id="rId17" Type="http://schemas.openxmlformats.org/officeDocument/2006/relationships/image" Target="../media/image89.png"/><Relationship Id="rId16" Type="http://schemas.openxmlformats.org/officeDocument/2006/relationships/image" Target="../media/image88.png"/><Relationship Id="rId15" Type="http://schemas.openxmlformats.org/officeDocument/2006/relationships/image" Target="../media/image87.png"/><Relationship Id="rId14" Type="http://schemas.openxmlformats.org/officeDocument/2006/relationships/image" Target="../media/image86.png"/><Relationship Id="rId13" Type="http://schemas.openxmlformats.org/officeDocument/2006/relationships/image" Target="../media/image85.png"/><Relationship Id="rId12" Type="http://schemas.openxmlformats.org/officeDocument/2006/relationships/image" Target="../media/image84.png"/><Relationship Id="rId11" Type="http://schemas.openxmlformats.org/officeDocument/2006/relationships/image" Target="../media/image83.png"/><Relationship Id="rId10" Type="http://schemas.openxmlformats.org/officeDocument/2006/relationships/image" Target="../media/image82.png"/><Relationship Id="rId1" Type="http://schemas.openxmlformats.org/officeDocument/2006/relationships/image" Target="../media/image73.pn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82.png"/><Relationship Id="rId8" Type="http://schemas.openxmlformats.org/officeDocument/2006/relationships/image" Target="../media/image81.png"/><Relationship Id="rId7" Type="http://schemas.openxmlformats.org/officeDocument/2006/relationships/image" Target="../media/image80.png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Relationship Id="rId3" Type="http://schemas.openxmlformats.org/officeDocument/2006/relationships/image" Target="../media/image75.png"/><Relationship Id="rId23" Type="http://schemas.openxmlformats.org/officeDocument/2006/relationships/slideLayout" Target="../slideLayouts/slideLayout4.xml"/><Relationship Id="rId22" Type="http://schemas.openxmlformats.org/officeDocument/2006/relationships/image" Target="../media/image95.png"/><Relationship Id="rId21" Type="http://schemas.openxmlformats.org/officeDocument/2006/relationships/image" Target="../media/image94.png"/><Relationship Id="rId20" Type="http://schemas.openxmlformats.org/officeDocument/2006/relationships/image" Target="../media/image93.png"/><Relationship Id="rId2" Type="http://schemas.openxmlformats.org/officeDocument/2006/relationships/image" Target="../media/image74.png"/><Relationship Id="rId19" Type="http://schemas.openxmlformats.org/officeDocument/2006/relationships/image" Target="../media/image92.png"/><Relationship Id="rId18" Type="http://schemas.openxmlformats.org/officeDocument/2006/relationships/image" Target="../media/image91.png"/><Relationship Id="rId17" Type="http://schemas.openxmlformats.org/officeDocument/2006/relationships/image" Target="../media/image90.png"/><Relationship Id="rId16" Type="http://schemas.openxmlformats.org/officeDocument/2006/relationships/image" Target="../media/image89.png"/><Relationship Id="rId15" Type="http://schemas.openxmlformats.org/officeDocument/2006/relationships/image" Target="../media/image88.png"/><Relationship Id="rId14" Type="http://schemas.openxmlformats.org/officeDocument/2006/relationships/image" Target="../media/image87.png"/><Relationship Id="rId13" Type="http://schemas.openxmlformats.org/officeDocument/2006/relationships/image" Target="../media/image86.png"/><Relationship Id="rId12" Type="http://schemas.openxmlformats.org/officeDocument/2006/relationships/image" Target="../media/image85.png"/><Relationship Id="rId11" Type="http://schemas.openxmlformats.org/officeDocument/2006/relationships/image" Target="../media/image84.png"/><Relationship Id="rId10" Type="http://schemas.openxmlformats.org/officeDocument/2006/relationships/image" Target="../media/image83.png"/><Relationship Id="rId1" Type="http://schemas.openxmlformats.org/officeDocument/2006/relationships/image" Target="../media/image73.pn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image" Target="../media/image81.png"/><Relationship Id="rId8" Type="http://schemas.openxmlformats.org/officeDocument/2006/relationships/image" Target="../media/image80.png"/><Relationship Id="rId7" Type="http://schemas.openxmlformats.org/officeDocument/2006/relationships/image" Target="../media/image79.png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Relationship Id="rId3" Type="http://schemas.openxmlformats.org/officeDocument/2006/relationships/image" Target="../media/image75.png"/><Relationship Id="rId25" Type="http://schemas.openxmlformats.org/officeDocument/2006/relationships/slideLayout" Target="../slideLayouts/slideLayout4.xml"/><Relationship Id="rId24" Type="http://schemas.openxmlformats.org/officeDocument/2006/relationships/image" Target="../media/image103.jpeg"/><Relationship Id="rId23" Type="http://schemas.openxmlformats.org/officeDocument/2006/relationships/image" Target="../media/image95.png"/><Relationship Id="rId22" Type="http://schemas.openxmlformats.org/officeDocument/2006/relationships/image" Target="../media/image94.png"/><Relationship Id="rId21" Type="http://schemas.openxmlformats.org/officeDocument/2006/relationships/image" Target="../media/image93.png"/><Relationship Id="rId20" Type="http://schemas.openxmlformats.org/officeDocument/2006/relationships/image" Target="../media/image92.png"/><Relationship Id="rId2" Type="http://schemas.openxmlformats.org/officeDocument/2006/relationships/image" Target="../media/image74.png"/><Relationship Id="rId19" Type="http://schemas.openxmlformats.org/officeDocument/2006/relationships/image" Target="../media/image91.png"/><Relationship Id="rId18" Type="http://schemas.openxmlformats.org/officeDocument/2006/relationships/image" Target="../media/image90.png"/><Relationship Id="rId17" Type="http://schemas.openxmlformats.org/officeDocument/2006/relationships/image" Target="../media/image89.png"/><Relationship Id="rId16" Type="http://schemas.openxmlformats.org/officeDocument/2006/relationships/image" Target="../media/image88.png"/><Relationship Id="rId15" Type="http://schemas.openxmlformats.org/officeDocument/2006/relationships/image" Target="../media/image87.png"/><Relationship Id="rId14" Type="http://schemas.openxmlformats.org/officeDocument/2006/relationships/image" Target="../media/image86.png"/><Relationship Id="rId13" Type="http://schemas.openxmlformats.org/officeDocument/2006/relationships/image" Target="../media/image85.png"/><Relationship Id="rId12" Type="http://schemas.openxmlformats.org/officeDocument/2006/relationships/image" Target="../media/image84.png"/><Relationship Id="rId11" Type="http://schemas.openxmlformats.org/officeDocument/2006/relationships/image" Target="../media/image83.png"/><Relationship Id="rId10" Type="http://schemas.openxmlformats.org/officeDocument/2006/relationships/image" Target="../media/image82.png"/><Relationship Id="rId1" Type="http://schemas.openxmlformats.org/officeDocument/2006/relationships/image" Target="../media/image73.pn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82.png"/><Relationship Id="rId8" Type="http://schemas.openxmlformats.org/officeDocument/2006/relationships/image" Target="../media/image81.png"/><Relationship Id="rId7" Type="http://schemas.openxmlformats.org/officeDocument/2006/relationships/image" Target="../media/image80.png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Relationship Id="rId3" Type="http://schemas.openxmlformats.org/officeDocument/2006/relationships/image" Target="../media/image75.png"/><Relationship Id="rId23" Type="http://schemas.openxmlformats.org/officeDocument/2006/relationships/slideLayout" Target="../slideLayouts/slideLayout4.xml"/><Relationship Id="rId22" Type="http://schemas.openxmlformats.org/officeDocument/2006/relationships/image" Target="../media/image95.png"/><Relationship Id="rId21" Type="http://schemas.openxmlformats.org/officeDocument/2006/relationships/image" Target="../media/image94.png"/><Relationship Id="rId20" Type="http://schemas.openxmlformats.org/officeDocument/2006/relationships/image" Target="../media/image93.png"/><Relationship Id="rId2" Type="http://schemas.openxmlformats.org/officeDocument/2006/relationships/image" Target="../media/image74.png"/><Relationship Id="rId19" Type="http://schemas.openxmlformats.org/officeDocument/2006/relationships/image" Target="../media/image92.png"/><Relationship Id="rId18" Type="http://schemas.openxmlformats.org/officeDocument/2006/relationships/image" Target="../media/image91.png"/><Relationship Id="rId17" Type="http://schemas.openxmlformats.org/officeDocument/2006/relationships/image" Target="../media/image90.png"/><Relationship Id="rId16" Type="http://schemas.openxmlformats.org/officeDocument/2006/relationships/image" Target="../media/image89.png"/><Relationship Id="rId15" Type="http://schemas.openxmlformats.org/officeDocument/2006/relationships/image" Target="../media/image88.png"/><Relationship Id="rId14" Type="http://schemas.openxmlformats.org/officeDocument/2006/relationships/image" Target="../media/image87.png"/><Relationship Id="rId13" Type="http://schemas.openxmlformats.org/officeDocument/2006/relationships/image" Target="../media/image86.png"/><Relationship Id="rId12" Type="http://schemas.openxmlformats.org/officeDocument/2006/relationships/image" Target="../media/image85.png"/><Relationship Id="rId11" Type="http://schemas.openxmlformats.org/officeDocument/2006/relationships/image" Target="../media/image84.png"/><Relationship Id="rId10" Type="http://schemas.openxmlformats.org/officeDocument/2006/relationships/image" Target="../media/image83.png"/><Relationship Id="rId1" Type="http://schemas.openxmlformats.org/officeDocument/2006/relationships/image" Target="../media/image73.pn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image" Target="../media/image81.png"/><Relationship Id="rId8" Type="http://schemas.openxmlformats.org/officeDocument/2006/relationships/image" Target="../media/image80.png"/><Relationship Id="rId7" Type="http://schemas.openxmlformats.org/officeDocument/2006/relationships/image" Target="../media/image79.png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Relationship Id="rId3" Type="http://schemas.openxmlformats.org/officeDocument/2006/relationships/image" Target="../media/image75.png"/><Relationship Id="rId25" Type="http://schemas.openxmlformats.org/officeDocument/2006/relationships/slideLayout" Target="../slideLayouts/slideLayout4.xml"/><Relationship Id="rId24" Type="http://schemas.openxmlformats.org/officeDocument/2006/relationships/image" Target="../media/image96.png"/><Relationship Id="rId23" Type="http://schemas.openxmlformats.org/officeDocument/2006/relationships/image" Target="../media/image95.png"/><Relationship Id="rId22" Type="http://schemas.openxmlformats.org/officeDocument/2006/relationships/image" Target="../media/image94.png"/><Relationship Id="rId21" Type="http://schemas.openxmlformats.org/officeDocument/2006/relationships/image" Target="../media/image93.png"/><Relationship Id="rId20" Type="http://schemas.openxmlformats.org/officeDocument/2006/relationships/image" Target="../media/image92.png"/><Relationship Id="rId2" Type="http://schemas.openxmlformats.org/officeDocument/2006/relationships/image" Target="../media/image74.png"/><Relationship Id="rId19" Type="http://schemas.openxmlformats.org/officeDocument/2006/relationships/image" Target="../media/image91.png"/><Relationship Id="rId18" Type="http://schemas.openxmlformats.org/officeDocument/2006/relationships/image" Target="../media/image90.png"/><Relationship Id="rId17" Type="http://schemas.openxmlformats.org/officeDocument/2006/relationships/image" Target="../media/image89.png"/><Relationship Id="rId16" Type="http://schemas.openxmlformats.org/officeDocument/2006/relationships/image" Target="../media/image88.png"/><Relationship Id="rId15" Type="http://schemas.openxmlformats.org/officeDocument/2006/relationships/image" Target="../media/image87.png"/><Relationship Id="rId14" Type="http://schemas.openxmlformats.org/officeDocument/2006/relationships/image" Target="../media/image86.png"/><Relationship Id="rId13" Type="http://schemas.openxmlformats.org/officeDocument/2006/relationships/image" Target="../media/image85.png"/><Relationship Id="rId12" Type="http://schemas.openxmlformats.org/officeDocument/2006/relationships/image" Target="../media/image84.png"/><Relationship Id="rId11" Type="http://schemas.openxmlformats.org/officeDocument/2006/relationships/image" Target="../media/image83.png"/><Relationship Id="rId10" Type="http://schemas.openxmlformats.org/officeDocument/2006/relationships/image" Target="../media/image82.png"/><Relationship Id="rId1" Type="http://schemas.openxmlformats.org/officeDocument/2006/relationships/image" Target="../media/image7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5.png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image" Target="../media/image81.png"/><Relationship Id="rId8" Type="http://schemas.openxmlformats.org/officeDocument/2006/relationships/image" Target="../media/image80.png"/><Relationship Id="rId7" Type="http://schemas.openxmlformats.org/officeDocument/2006/relationships/image" Target="../media/image79.png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Relationship Id="rId3" Type="http://schemas.openxmlformats.org/officeDocument/2006/relationships/image" Target="../media/image75.png"/><Relationship Id="rId27" Type="http://schemas.openxmlformats.org/officeDocument/2006/relationships/slideLayout" Target="../slideLayouts/slideLayout4.xml"/><Relationship Id="rId26" Type="http://schemas.openxmlformats.org/officeDocument/2006/relationships/image" Target="../media/image105.png"/><Relationship Id="rId25" Type="http://schemas.openxmlformats.org/officeDocument/2006/relationships/image" Target="../media/image104.jpeg"/><Relationship Id="rId24" Type="http://schemas.openxmlformats.org/officeDocument/2006/relationships/image" Target="../media/image96.png"/><Relationship Id="rId23" Type="http://schemas.openxmlformats.org/officeDocument/2006/relationships/image" Target="../media/image95.png"/><Relationship Id="rId22" Type="http://schemas.openxmlformats.org/officeDocument/2006/relationships/image" Target="../media/image94.png"/><Relationship Id="rId21" Type="http://schemas.openxmlformats.org/officeDocument/2006/relationships/image" Target="../media/image93.png"/><Relationship Id="rId20" Type="http://schemas.openxmlformats.org/officeDocument/2006/relationships/image" Target="../media/image92.png"/><Relationship Id="rId2" Type="http://schemas.openxmlformats.org/officeDocument/2006/relationships/image" Target="../media/image74.png"/><Relationship Id="rId19" Type="http://schemas.openxmlformats.org/officeDocument/2006/relationships/image" Target="../media/image91.png"/><Relationship Id="rId18" Type="http://schemas.openxmlformats.org/officeDocument/2006/relationships/image" Target="../media/image90.png"/><Relationship Id="rId17" Type="http://schemas.openxmlformats.org/officeDocument/2006/relationships/image" Target="../media/image89.png"/><Relationship Id="rId16" Type="http://schemas.openxmlformats.org/officeDocument/2006/relationships/image" Target="../media/image88.png"/><Relationship Id="rId15" Type="http://schemas.openxmlformats.org/officeDocument/2006/relationships/image" Target="../media/image87.png"/><Relationship Id="rId14" Type="http://schemas.openxmlformats.org/officeDocument/2006/relationships/image" Target="../media/image86.png"/><Relationship Id="rId13" Type="http://schemas.openxmlformats.org/officeDocument/2006/relationships/image" Target="../media/image85.png"/><Relationship Id="rId12" Type="http://schemas.openxmlformats.org/officeDocument/2006/relationships/image" Target="../media/image84.png"/><Relationship Id="rId11" Type="http://schemas.openxmlformats.org/officeDocument/2006/relationships/image" Target="../media/image83.png"/><Relationship Id="rId10" Type="http://schemas.openxmlformats.org/officeDocument/2006/relationships/image" Target="../media/image82.png"/><Relationship Id="rId1" Type="http://schemas.openxmlformats.org/officeDocument/2006/relationships/image" Target="../media/image73.pn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81.png"/><Relationship Id="rId8" Type="http://schemas.openxmlformats.org/officeDocument/2006/relationships/image" Target="../media/image80.png"/><Relationship Id="rId7" Type="http://schemas.openxmlformats.org/officeDocument/2006/relationships/image" Target="../media/image79.png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Relationship Id="rId3" Type="http://schemas.openxmlformats.org/officeDocument/2006/relationships/image" Target="../media/image75.png"/><Relationship Id="rId27" Type="http://schemas.openxmlformats.org/officeDocument/2006/relationships/slideLayout" Target="../slideLayouts/slideLayout4.xml"/><Relationship Id="rId26" Type="http://schemas.openxmlformats.org/officeDocument/2006/relationships/image" Target="../media/image107.png"/><Relationship Id="rId25" Type="http://schemas.openxmlformats.org/officeDocument/2006/relationships/image" Target="../media/image106.jpeg"/><Relationship Id="rId24" Type="http://schemas.openxmlformats.org/officeDocument/2006/relationships/image" Target="../media/image96.png"/><Relationship Id="rId23" Type="http://schemas.openxmlformats.org/officeDocument/2006/relationships/image" Target="../media/image95.png"/><Relationship Id="rId22" Type="http://schemas.openxmlformats.org/officeDocument/2006/relationships/image" Target="../media/image94.png"/><Relationship Id="rId21" Type="http://schemas.openxmlformats.org/officeDocument/2006/relationships/image" Target="../media/image93.png"/><Relationship Id="rId20" Type="http://schemas.openxmlformats.org/officeDocument/2006/relationships/image" Target="../media/image92.png"/><Relationship Id="rId2" Type="http://schemas.openxmlformats.org/officeDocument/2006/relationships/image" Target="../media/image74.png"/><Relationship Id="rId19" Type="http://schemas.openxmlformats.org/officeDocument/2006/relationships/image" Target="../media/image91.png"/><Relationship Id="rId18" Type="http://schemas.openxmlformats.org/officeDocument/2006/relationships/image" Target="../media/image90.png"/><Relationship Id="rId17" Type="http://schemas.openxmlformats.org/officeDocument/2006/relationships/image" Target="../media/image89.png"/><Relationship Id="rId16" Type="http://schemas.openxmlformats.org/officeDocument/2006/relationships/image" Target="../media/image88.png"/><Relationship Id="rId15" Type="http://schemas.openxmlformats.org/officeDocument/2006/relationships/image" Target="../media/image87.png"/><Relationship Id="rId14" Type="http://schemas.openxmlformats.org/officeDocument/2006/relationships/image" Target="../media/image86.png"/><Relationship Id="rId13" Type="http://schemas.openxmlformats.org/officeDocument/2006/relationships/image" Target="../media/image85.png"/><Relationship Id="rId12" Type="http://schemas.openxmlformats.org/officeDocument/2006/relationships/image" Target="../media/image84.png"/><Relationship Id="rId11" Type="http://schemas.openxmlformats.org/officeDocument/2006/relationships/image" Target="../media/image83.png"/><Relationship Id="rId10" Type="http://schemas.openxmlformats.org/officeDocument/2006/relationships/image" Target="../media/image82.png"/><Relationship Id="rId1" Type="http://schemas.openxmlformats.org/officeDocument/2006/relationships/image" Target="../media/image73.pn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image" Target="../media/image10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1" Type="http://schemas.openxmlformats.org/officeDocument/2006/relationships/slideLayout" Target="../slideLayouts/slideLayout5.xml"/><Relationship Id="rId40" Type="http://schemas.openxmlformats.org/officeDocument/2006/relationships/image" Target="../media/image118.jpeg"/><Relationship Id="rId4" Type="http://schemas.openxmlformats.org/officeDocument/2006/relationships/image" Target="../media/image4.png"/><Relationship Id="rId39" Type="http://schemas.openxmlformats.org/officeDocument/2006/relationships/image" Target="../media/image117.jpeg"/><Relationship Id="rId38" Type="http://schemas.openxmlformats.org/officeDocument/2006/relationships/image" Target="../media/image116.jpeg"/><Relationship Id="rId37" Type="http://schemas.openxmlformats.org/officeDocument/2006/relationships/image" Target="../media/image115.jpeg"/><Relationship Id="rId36" Type="http://schemas.openxmlformats.org/officeDocument/2006/relationships/image" Target="../media/image114.jpeg"/><Relationship Id="rId35" Type="http://schemas.openxmlformats.org/officeDocument/2006/relationships/image" Target="../media/image113.jpeg"/><Relationship Id="rId34" Type="http://schemas.openxmlformats.org/officeDocument/2006/relationships/image" Target="../media/image112.jpeg"/><Relationship Id="rId33" Type="http://schemas.openxmlformats.org/officeDocument/2006/relationships/image" Target="../media/image111.jpeg"/><Relationship Id="rId32" Type="http://schemas.openxmlformats.org/officeDocument/2006/relationships/image" Target="../media/image32.png"/><Relationship Id="rId31" Type="http://schemas.openxmlformats.org/officeDocument/2006/relationships/image" Target="../media/image31.png"/><Relationship Id="rId30" Type="http://schemas.openxmlformats.org/officeDocument/2006/relationships/image" Target="../media/image30.png"/><Relationship Id="rId3" Type="http://schemas.openxmlformats.org/officeDocument/2006/relationships/image" Target="../media/image3.png"/><Relationship Id="rId29" Type="http://schemas.openxmlformats.org/officeDocument/2006/relationships/image" Target="../media/image29.png"/><Relationship Id="rId28" Type="http://schemas.openxmlformats.org/officeDocument/2006/relationships/image" Target="../media/image28.png"/><Relationship Id="rId27" Type="http://schemas.openxmlformats.org/officeDocument/2006/relationships/image" Target="../media/image27.png"/><Relationship Id="rId26" Type="http://schemas.openxmlformats.org/officeDocument/2006/relationships/image" Target="../media/image26.png"/><Relationship Id="rId25" Type="http://schemas.openxmlformats.org/officeDocument/2006/relationships/image" Target="../media/image25.png"/><Relationship Id="rId24" Type="http://schemas.openxmlformats.org/officeDocument/2006/relationships/image" Target="../media/image24.png"/><Relationship Id="rId23" Type="http://schemas.openxmlformats.org/officeDocument/2006/relationships/image" Target="../media/image23.png"/><Relationship Id="rId22" Type="http://schemas.openxmlformats.org/officeDocument/2006/relationships/image" Target="../media/image22.png"/><Relationship Id="rId21" Type="http://schemas.openxmlformats.org/officeDocument/2006/relationships/image" Target="../media/image21.png"/><Relationship Id="rId20" Type="http://schemas.openxmlformats.org/officeDocument/2006/relationships/image" Target="../media/image20.png"/><Relationship Id="rId2" Type="http://schemas.openxmlformats.org/officeDocument/2006/relationships/image" Target="../media/image2.png"/><Relationship Id="rId19" Type="http://schemas.openxmlformats.org/officeDocument/2006/relationships/image" Target="../media/image19.png"/><Relationship Id="rId18" Type="http://schemas.openxmlformats.org/officeDocument/2006/relationships/image" Target="../media/image18.png"/><Relationship Id="rId17" Type="http://schemas.openxmlformats.org/officeDocument/2006/relationships/image" Target="../media/image17.png"/><Relationship Id="rId16" Type="http://schemas.openxmlformats.org/officeDocument/2006/relationships/image" Target="../media/image16.png"/><Relationship Id="rId15" Type="http://schemas.openxmlformats.org/officeDocument/2006/relationships/image" Target="../media/image15.png"/><Relationship Id="rId14" Type="http://schemas.openxmlformats.org/officeDocument/2006/relationships/image" Target="../media/image14.png"/><Relationship Id="rId13" Type="http://schemas.openxmlformats.org/officeDocument/2006/relationships/image" Target="../media/image13.png"/><Relationship Id="rId12" Type="http://schemas.openxmlformats.org/officeDocument/2006/relationships/image" Target="../media/image12.png"/><Relationship Id="rId11" Type="http://schemas.openxmlformats.org/officeDocument/2006/relationships/image" Target="../media/image11.png"/><Relationship Id="rId10" Type="http://schemas.openxmlformats.org/officeDocument/2006/relationships/image" Target="../media/image10.png"/><Relationship Id="rId1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7" Type="http://schemas.openxmlformats.org/officeDocument/2006/relationships/slideLayout" Target="../slideLayouts/slideLayout5.xml"/><Relationship Id="rId36" Type="http://schemas.openxmlformats.org/officeDocument/2006/relationships/image" Target="../media/image122.jpeg"/><Relationship Id="rId35" Type="http://schemas.openxmlformats.org/officeDocument/2006/relationships/image" Target="../media/image121.jpeg"/><Relationship Id="rId34" Type="http://schemas.openxmlformats.org/officeDocument/2006/relationships/image" Target="../media/image120.jpeg"/><Relationship Id="rId33" Type="http://schemas.openxmlformats.org/officeDocument/2006/relationships/image" Target="../media/image119.jpeg"/><Relationship Id="rId32" Type="http://schemas.openxmlformats.org/officeDocument/2006/relationships/image" Target="../media/image32.png"/><Relationship Id="rId31" Type="http://schemas.openxmlformats.org/officeDocument/2006/relationships/image" Target="../media/image31.png"/><Relationship Id="rId30" Type="http://schemas.openxmlformats.org/officeDocument/2006/relationships/image" Target="../media/image30.png"/><Relationship Id="rId3" Type="http://schemas.openxmlformats.org/officeDocument/2006/relationships/image" Target="../media/image3.png"/><Relationship Id="rId29" Type="http://schemas.openxmlformats.org/officeDocument/2006/relationships/image" Target="../media/image29.png"/><Relationship Id="rId28" Type="http://schemas.openxmlformats.org/officeDocument/2006/relationships/image" Target="../media/image28.png"/><Relationship Id="rId27" Type="http://schemas.openxmlformats.org/officeDocument/2006/relationships/image" Target="../media/image27.png"/><Relationship Id="rId26" Type="http://schemas.openxmlformats.org/officeDocument/2006/relationships/image" Target="../media/image26.png"/><Relationship Id="rId25" Type="http://schemas.openxmlformats.org/officeDocument/2006/relationships/image" Target="../media/image25.png"/><Relationship Id="rId24" Type="http://schemas.openxmlformats.org/officeDocument/2006/relationships/image" Target="../media/image24.png"/><Relationship Id="rId23" Type="http://schemas.openxmlformats.org/officeDocument/2006/relationships/image" Target="../media/image23.png"/><Relationship Id="rId22" Type="http://schemas.openxmlformats.org/officeDocument/2006/relationships/image" Target="../media/image22.png"/><Relationship Id="rId21" Type="http://schemas.openxmlformats.org/officeDocument/2006/relationships/image" Target="../media/image21.png"/><Relationship Id="rId20" Type="http://schemas.openxmlformats.org/officeDocument/2006/relationships/image" Target="../media/image20.png"/><Relationship Id="rId2" Type="http://schemas.openxmlformats.org/officeDocument/2006/relationships/image" Target="../media/image2.png"/><Relationship Id="rId19" Type="http://schemas.openxmlformats.org/officeDocument/2006/relationships/image" Target="../media/image19.png"/><Relationship Id="rId18" Type="http://schemas.openxmlformats.org/officeDocument/2006/relationships/image" Target="../media/image18.png"/><Relationship Id="rId17" Type="http://schemas.openxmlformats.org/officeDocument/2006/relationships/image" Target="../media/image17.png"/><Relationship Id="rId16" Type="http://schemas.openxmlformats.org/officeDocument/2006/relationships/image" Target="../media/image16.png"/><Relationship Id="rId15" Type="http://schemas.openxmlformats.org/officeDocument/2006/relationships/image" Target="../media/image15.png"/><Relationship Id="rId14" Type="http://schemas.openxmlformats.org/officeDocument/2006/relationships/image" Target="../media/image14.png"/><Relationship Id="rId13" Type="http://schemas.openxmlformats.org/officeDocument/2006/relationships/image" Target="../media/image13.png"/><Relationship Id="rId12" Type="http://schemas.openxmlformats.org/officeDocument/2006/relationships/image" Target="../media/image12.png"/><Relationship Id="rId11" Type="http://schemas.openxmlformats.org/officeDocument/2006/relationships/image" Target="../media/image11.png"/><Relationship Id="rId10" Type="http://schemas.openxmlformats.org/officeDocument/2006/relationships/image" Target="../media/image10.png"/><Relationship Id="rId1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microsoft.com/office/2007/relationships/hdphoto" Target="../media/image124.wdp"/><Relationship Id="rId1" Type="http://schemas.openxmlformats.org/officeDocument/2006/relationships/image" Target="../media/image12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25.jpeg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image" Target="../media/image81.png"/><Relationship Id="rId8" Type="http://schemas.openxmlformats.org/officeDocument/2006/relationships/image" Target="../media/image80.png"/><Relationship Id="rId7" Type="http://schemas.openxmlformats.org/officeDocument/2006/relationships/image" Target="../media/image79.png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Relationship Id="rId3" Type="http://schemas.openxmlformats.org/officeDocument/2006/relationships/image" Target="../media/image75.png"/><Relationship Id="rId25" Type="http://schemas.openxmlformats.org/officeDocument/2006/relationships/slideLayout" Target="../slideLayouts/slideLayout4.xml"/><Relationship Id="rId24" Type="http://schemas.openxmlformats.org/officeDocument/2006/relationships/image" Target="../media/image96.png"/><Relationship Id="rId23" Type="http://schemas.openxmlformats.org/officeDocument/2006/relationships/image" Target="../media/image95.png"/><Relationship Id="rId22" Type="http://schemas.openxmlformats.org/officeDocument/2006/relationships/image" Target="../media/image94.png"/><Relationship Id="rId21" Type="http://schemas.openxmlformats.org/officeDocument/2006/relationships/image" Target="../media/image93.png"/><Relationship Id="rId20" Type="http://schemas.openxmlformats.org/officeDocument/2006/relationships/image" Target="../media/image92.png"/><Relationship Id="rId2" Type="http://schemas.openxmlformats.org/officeDocument/2006/relationships/image" Target="../media/image74.png"/><Relationship Id="rId19" Type="http://schemas.openxmlformats.org/officeDocument/2006/relationships/image" Target="../media/image91.png"/><Relationship Id="rId18" Type="http://schemas.openxmlformats.org/officeDocument/2006/relationships/image" Target="../media/image90.png"/><Relationship Id="rId17" Type="http://schemas.openxmlformats.org/officeDocument/2006/relationships/image" Target="../media/image89.png"/><Relationship Id="rId16" Type="http://schemas.openxmlformats.org/officeDocument/2006/relationships/image" Target="../media/image88.png"/><Relationship Id="rId15" Type="http://schemas.openxmlformats.org/officeDocument/2006/relationships/image" Target="../media/image87.png"/><Relationship Id="rId14" Type="http://schemas.openxmlformats.org/officeDocument/2006/relationships/image" Target="../media/image86.png"/><Relationship Id="rId13" Type="http://schemas.openxmlformats.org/officeDocument/2006/relationships/image" Target="../media/image85.png"/><Relationship Id="rId12" Type="http://schemas.openxmlformats.org/officeDocument/2006/relationships/image" Target="../media/image84.png"/><Relationship Id="rId11" Type="http://schemas.openxmlformats.org/officeDocument/2006/relationships/image" Target="../media/image83.png"/><Relationship Id="rId10" Type="http://schemas.openxmlformats.org/officeDocument/2006/relationships/image" Target="../media/image82.png"/><Relationship Id="rId1" Type="http://schemas.openxmlformats.org/officeDocument/2006/relationships/image" Target="../media/image73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2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27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28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2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3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132.jpeg"/><Relationship Id="rId1" Type="http://schemas.openxmlformats.org/officeDocument/2006/relationships/image" Target="../media/image13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134.jpeg"/><Relationship Id="rId1" Type="http://schemas.openxmlformats.org/officeDocument/2006/relationships/image" Target="../media/image13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136.jpeg"/><Relationship Id="rId1" Type="http://schemas.openxmlformats.org/officeDocument/2006/relationships/image" Target="../media/image135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138.jpeg"/><Relationship Id="rId1" Type="http://schemas.openxmlformats.org/officeDocument/2006/relationships/image" Target="../media/image13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140.jpeg"/><Relationship Id="rId1" Type="http://schemas.openxmlformats.org/officeDocument/2006/relationships/image" Target="../media/image139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142.jpeg"/><Relationship Id="rId1" Type="http://schemas.openxmlformats.org/officeDocument/2006/relationships/image" Target="../media/image14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144.jpeg"/><Relationship Id="rId1" Type="http://schemas.openxmlformats.org/officeDocument/2006/relationships/image" Target="../media/image143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146.jpeg"/><Relationship Id="rId1" Type="http://schemas.openxmlformats.org/officeDocument/2006/relationships/image" Target="../media/image145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148.jpeg"/><Relationship Id="rId1" Type="http://schemas.openxmlformats.org/officeDocument/2006/relationships/image" Target="../media/image147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150.jpeg"/><Relationship Id="rId1" Type="http://schemas.openxmlformats.org/officeDocument/2006/relationships/image" Target="../media/image149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5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153.png"/><Relationship Id="rId1" Type="http://schemas.openxmlformats.org/officeDocument/2006/relationships/image" Target="../media/image15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155.png"/><Relationship Id="rId1" Type="http://schemas.openxmlformats.org/officeDocument/2006/relationships/image" Target="../media/image15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157.png"/><Relationship Id="rId1" Type="http://schemas.openxmlformats.org/officeDocument/2006/relationships/image" Target="../media/image156.png"/></Relationships>
</file>

<file path=ppt/slides/_rels/slide4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2" Type="http://schemas.openxmlformats.org/officeDocument/2006/relationships/slideLayout" Target="../slideLayouts/slideLayout5.xml"/><Relationship Id="rId31" Type="http://schemas.openxmlformats.org/officeDocument/2006/relationships/image" Target="../media/image158.png"/><Relationship Id="rId30" Type="http://schemas.openxmlformats.org/officeDocument/2006/relationships/image" Target="../media/image32.png"/><Relationship Id="rId3" Type="http://schemas.openxmlformats.org/officeDocument/2006/relationships/image" Target="../media/image3.png"/><Relationship Id="rId29" Type="http://schemas.openxmlformats.org/officeDocument/2006/relationships/image" Target="../media/image31.png"/><Relationship Id="rId28" Type="http://schemas.openxmlformats.org/officeDocument/2006/relationships/image" Target="../media/image30.png"/><Relationship Id="rId27" Type="http://schemas.openxmlformats.org/officeDocument/2006/relationships/image" Target="../media/image29.png"/><Relationship Id="rId26" Type="http://schemas.openxmlformats.org/officeDocument/2006/relationships/image" Target="../media/image28.png"/><Relationship Id="rId25" Type="http://schemas.openxmlformats.org/officeDocument/2006/relationships/image" Target="../media/image27.png"/><Relationship Id="rId24" Type="http://schemas.openxmlformats.org/officeDocument/2006/relationships/image" Target="../media/image26.png"/><Relationship Id="rId23" Type="http://schemas.openxmlformats.org/officeDocument/2006/relationships/image" Target="../media/image25.png"/><Relationship Id="rId22" Type="http://schemas.openxmlformats.org/officeDocument/2006/relationships/image" Target="../media/image9.png"/><Relationship Id="rId21" Type="http://schemas.openxmlformats.org/officeDocument/2006/relationships/image" Target="../media/image22.png"/><Relationship Id="rId20" Type="http://schemas.openxmlformats.org/officeDocument/2006/relationships/image" Target="../media/image21.png"/><Relationship Id="rId2" Type="http://schemas.openxmlformats.org/officeDocument/2006/relationships/image" Target="../media/image2.png"/><Relationship Id="rId19" Type="http://schemas.openxmlformats.org/officeDocument/2006/relationships/image" Target="../media/image20.png"/><Relationship Id="rId18" Type="http://schemas.openxmlformats.org/officeDocument/2006/relationships/image" Target="../media/image19.png"/><Relationship Id="rId17" Type="http://schemas.openxmlformats.org/officeDocument/2006/relationships/image" Target="../media/image18.png"/><Relationship Id="rId16" Type="http://schemas.openxmlformats.org/officeDocument/2006/relationships/image" Target="../media/image17.png"/><Relationship Id="rId15" Type="http://schemas.openxmlformats.org/officeDocument/2006/relationships/image" Target="../media/image16.png"/><Relationship Id="rId14" Type="http://schemas.openxmlformats.org/officeDocument/2006/relationships/image" Target="../media/image15.png"/><Relationship Id="rId13" Type="http://schemas.openxmlformats.org/officeDocument/2006/relationships/image" Target="../media/image14.png"/><Relationship Id="rId12" Type="http://schemas.openxmlformats.org/officeDocument/2006/relationships/image" Target="../media/image13.png"/><Relationship Id="rId11" Type="http://schemas.openxmlformats.org/officeDocument/2006/relationships/image" Target="../media/image12.png"/><Relationship Id="rId10" Type="http://schemas.openxmlformats.org/officeDocument/2006/relationships/image" Target="../media/image11.png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6 CuadroTexto"/>
          <p:cNvSpPr txBox="1"/>
          <p:nvPr/>
        </p:nvSpPr>
        <p:spPr>
          <a:xfrm>
            <a:off x="1340001" y="1456989"/>
            <a:ext cx="5562618" cy="3739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6080" indent="-386080" algn="ctr">
              <a:buFont typeface="+mj-lt"/>
              <a:buAutoNum type="arabicPeriod"/>
            </a:pPr>
            <a:r>
              <a:rPr lang="es-ES_tradnl" sz="5400" b="1" dirty="0">
                <a:latin typeface="Avocado Creamy" panose="02000500000000000000" pitchFamily="50" charset="0"/>
              </a:rPr>
              <a:t>TIPOS DIRECCIONALES DE CRECIMIENTO DE PELO</a:t>
            </a:r>
            <a:endParaRPr lang="es-CO" sz="5400" b="1" dirty="0">
              <a:latin typeface="Avocado Creamy" panose="02000500000000000000" pitchFamily="50" charset="0"/>
              <a:cs typeface="Arial" panose="020B0604020202020204" pitchFamily="34" charset="0"/>
            </a:endParaRPr>
          </a:p>
          <a:p>
            <a:pPr marL="386080" indent="-386080">
              <a:buFont typeface="+mj-lt"/>
              <a:buAutoNum type="arabicPeriod"/>
            </a:pPr>
            <a:endParaRPr lang="es-ES_tradnl" sz="2100" b="1" dirty="0"/>
          </a:p>
        </p:txBody>
      </p:sp>
      <p:sp>
        <p:nvSpPr>
          <p:cNvPr id="8" name="Rectángulo 7"/>
          <p:cNvSpPr/>
          <p:nvPr/>
        </p:nvSpPr>
        <p:spPr>
          <a:xfrm>
            <a:off x="1183588" y="1437624"/>
            <a:ext cx="35939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s-CO" dirty="0"/>
          </a:p>
          <a:p>
            <a:pPr>
              <a:buFont typeface="+mj-lt"/>
              <a:buAutoNum type="arabicPeriod"/>
            </a:pPr>
            <a:endParaRPr lang="es-CO" dirty="0"/>
          </a:p>
          <a:p>
            <a:pPr>
              <a:buFont typeface="+mj-lt"/>
              <a:buAutoNum type="arabicPeriod"/>
            </a:pPr>
            <a:endParaRPr lang="es-CO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1102" y="0"/>
            <a:ext cx="7841797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CD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475487" y="3570732"/>
            <a:ext cx="159931" cy="17970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02864" y="4818557"/>
            <a:ext cx="71628" cy="6962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12442" y="2181860"/>
            <a:ext cx="71500" cy="69516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1714245" y="2356230"/>
            <a:ext cx="34290" cy="33655"/>
          </a:xfrm>
          <a:custGeom>
            <a:avLst/>
            <a:gdLst/>
            <a:ahLst/>
            <a:cxnLst/>
            <a:rect l="l" t="t" r="r" b="b"/>
            <a:pathLst>
              <a:path w="34289" h="33655">
                <a:moveTo>
                  <a:pt x="15112" y="0"/>
                </a:moveTo>
                <a:lnTo>
                  <a:pt x="6731" y="1016"/>
                </a:lnTo>
                <a:lnTo>
                  <a:pt x="889" y="7619"/>
                </a:lnTo>
                <a:lnTo>
                  <a:pt x="0" y="16510"/>
                </a:lnTo>
                <a:lnTo>
                  <a:pt x="0" y="17652"/>
                </a:lnTo>
                <a:lnTo>
                  <a:pt x="127" y="18923"/>
                </a:lnTo>
                <a:lnTo>
                  <a:pt x="6389" y="29672"/>
                </a:lnTo>
                <a:lnTo>
                  <a:pt x="17938" y="33194"/>
                </a:lnTo>
                <a:lnTo>
                  <a:pt x="29059" y="29549"/>
                </a:lnTo>
                <a:lnTo>
                  <a:pt x="34036" y="18795"/>
                </a:lnTo>
                <a:lnTo>
                  <a:pt x="34162" y="17780"/>
                </a:lnTo>
                <a:lnTo>
                  <a:pt x="33909" y="15748"/>
                </a:lnTo>
                <a:lnTo>
                  <a:pt x="31865" y="9108"/>
                </a:lnTo>
                <a:lnTo>
                  <a:pt x="27749" y="3873"/>
                </a:lnTo>
                <a:lnTo>
                  <a:pt x="22014" y="638"/>
                </a:lnTo>
                <a:lnTo>
                  <a:pt x="15112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376425" y="2497073"/>
            <a:ext cx="34290" cy="33655"/>
          </a:xfrm>
          <a:custGeom>
            <a:avLst/>
            <a:gdLst/>
            <a:ahLst/>
            <a:cxnLst/>
            <a:rect l="l" t="t" r="r" b="b"/>
            <a:pathLst>
              <a:path w="34290" h="33655">
                <a:moveTo>
                  <a:pt x="14986" y="0"/>
                </a:moveTo>
                <a:lnTo>
                  <a:pt x="6731" y="1015"/>
                </a:lnTo>
                <a:lnTo>
                  <a:pt x="762" y="7619"/>
                </a:lnTo>
                <a:lnTo>
                  <a:pt x="127" y="16128"/>
                </a:lnTo>
                <a:lnTo>
                  <a:pt x="0" y="17271"/>
                </a:lnTo>
                <a:lnTo>
                  <a:pt x="254" y="19557"/>
                </a:lnTo>
                <a:lnTo>
                  <a:pt x="6443" y="30100"/>
                </a:lnTo>
                <a:lnTo>
                  <a:pt x="17954" y="33607"/>
                </a:lnTo>
                <a:lnTo>
                  <a:pt x="29061" y="29898"/>
                </a:lnTo>
                <a:lnTo>
                  <a:pt x="34036" y="18795"/>
                </a:lnTo>
                <a:lnTo>
                  <a:pt x="34162" y="17399"/>
                </a:lnTo>
                <a:lnTo>
                  <a:pt x="34162" y="16128"/>
                </a:lnTo>
                <a:lnTo>
                  <a:pt x="34036" y="14858"/>
                </a:lnTo>
                <a:lnTo>
                  <a:pt x="31916" y="8536"/>
                </a:lnTo>
                <a:lnTo>
                  <a:pt x="27654" y="3619"/>
                </a:lnTo>
                <a:lnTo>
                  <a:pt x="21820" y="607"/>
                </a:lnTo>
                <a:lnTo>
                  <a:pt x="14986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496692" y="4606340"/>
            <a:ext cx="48260" cy="46355"/>
          </a:xfrm>
          <a:custGeom>
            <a:avLst/>
            <a:gdLst/>
            <a:ahLst/>
            <a:cxnLst/>
            <a:rect l="l" t="t" r="r" b="b"/>
            <a:pathLst>
              <a:path w="48260" h="46354">
                <a:moveTo>
                  <a:pt x="20955" y="0"/>
                </a:moveTo>
                <a:lnTo>
                  <a:pt x="13287" y="2269"/>
                </a:lnTo>
                <a:lnTo>
                  <a:pt x="6857" y="6913"/>
                </a:lnTo>
                <a:lnTo>
                  <a:pt x="2238" y="13546"/>
                </a:lnTo>
                <a:lnTo>
                  <a:pt x="0" y="21780"/>
                </a:lnTo>
                <a:lnTo>
                  <a:pt x="0" y="25095"/>
                </a:lnTo>
                <a:lnTo>
                  <a:pt x="126" y="26631"/>
                </a:lnTo>
                <a:lnTo>
                  <a:pt x="8888" y="41282"/>
                </a:lnTo>
                <a:lnTo>
                  <a:pt x="25066" y="46245"/>
                </a:lnTo>
                <a:lnTo>
                  <a:pt x="40649" y="41299"/>
                </a:lnTo>
                <a:lnTo>
                  <a:pt x="47625" y="26225"/>
                </a:lnTo>
                <a:lnTo>
                  <a:pt x="47879" y="24460"/>
                </a:lnTo>
                <a:lnTo>
                  <a:pt x="47625" y="21018"/>
                </a:lnTo>
                <a:lnTo>
                  <a:pt x="44672" y="12085"/>
                </a:lnTo>
                <a:lnTo>
                  <a:pt x="38671" y="5094"/>
                </a:lnTo>
                <a:lnTo>
                  <a:pt x="30479" y="810"/>
                </a:lnTo>
                <a:lnTo>
                  <a:pt x="20955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262769" y="1866695"/>
            <a:ext cx="71004" cy="70451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75544" y="2881354"/>
            <a:ext cx="71687" cy="70332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7276891" y="2110061"/>
            <a:ext cx="36195" cy="33655"/>
          </a:xfrm>
          <a:custGeom>
            <a:avLst/>
            <a:gdLst/>
            <a:ahLst/>
            <a:cxnLst/>
            <a:rect l="l" t="t" r="r" b="b"/>
            <a:pathLst>
              <a:path w="36195" h="33655">
                <a:moveTo>
                  <a:pt x="17537" y="0"/>
                </a:moveTo>
                <a:lnTo>
                  <a:pt x="6351" y="4488"/>
                </a:lnTo>
                <a:lnTo>
                  <a:pt x="0" y="14311"/>
                </a:lnTo>
                <a:lnTo>
                  <a:pt x="2875" y="25824"/>
                </a:lnTo>
                <a:lnTo>
                  <a:pt x="17146" y="33492"/>
                </a:lnTo>
                <a:lnTo>
                  <a:pt x="23657" y="32379"/>
                </a:lnTo>
                <a:lnTo>
                  <a:pt x="29418" y="28491"/>
                </a:lnTo>
                <a:lnTo>
                  <a:pt x="35260" y="22522"/>
                </a:lnTo>
                <a:lnTo>
                  <a:pt x="35768" y="13632"/>
                </a:lnTo>
                <a:lnTo>
                  <a:pt x="31450" y="7282"/>
                </a:lnTo>
                <a:lnTo>
                  <a:pt x="30815" y="6266"/>
                </a:lnTo>
                <a:lnTo>
                  <a:pt x="30053" y="5250"/>
                </a:lnTo>
                <a:lnTo>
                  <a:pt x="29164" y="4488"/>
                </a:lnTo>
                <a:lnTo>
                  <a:pt x="17537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7450969" y="1787904"/>
            <a:ext cx="36195" cy="34290"/>
          </a:xfrm>
          <a:custGeom>
            <a:avLst/>
            <a:gdLst/>
            <a:ahLst/>
            <a:cxnLst/>
            <a:rect l="l" t="t" r="r" b="b"/>
            <a:pathLst>
              <a:path w="36195" h="34289">
                <a:moveTo>
                  <a:pt x="17474" y="0"/>
                </a:moveTo>
                <a:lnTo>
                  <a:pt x="6296" y="4526"/>
                </a:lnTo>
                <a:lnTo>
                  <a:pt x="0" y="14410"/>
                </a:lnTo>
                <a:lnTo>
                  <a:pt x="3169" y="26163"/>
                </a:lnTo>
                <a:lnTo>
                  <a:pt x="17583" y="33974"/>
                </a:lnTo>
                <a:lnTo>
                  <a:pt x="23977" y="32640"/>
                </a:lnTo>
                <a:lnTo>
                  <a:pt x="29585" y="28830"/>
                </a:lnTo>
                <a:lnTo>
                  <a:pt x="35427" y="22734"/>
                </a:lnTo>
                <a:lnTo>
                  <a:pt x="35935" y="13971"/>
                </a:lnTo>
                <a:lnTo>
                  <a:pt x="31109" y="6986"/>
                </a:lnTo>
                <a:lnTo>
                  <a:pt x="30474" y="5970"/>
                </a:lnTo>
                <a:lnTo>
                  <a:pt x="29712" y="5081"/>
                </a:lnTo>
                <a:lnTo>
                  <a:pt x="28950" y="4319"/>
                </a:lnTo>
                <a:lnTo>
                  <a:pt x="17474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8366045" y="2497030"/>
            <a:ext cx="48260" cy="46990"/>
          </a:xfrm>
          <a:custGeom>
            <a:avLst/>
            <a:gdLst/>
            <a:ahLst/>
            <a:cxnLst/>
            <a:rect l="l" t="t" r="r" b="b"/>
            <a:pathLst>
              <a:path w="48259" h="46989">
                <a:moveTo>
                  <a:pt x="24733" y="0"/>
                </a:moveTo>
                <a:lnTo>
                  <a:pt x="9032" y="6330"/>
                </a:lnTo>
                <a:lnTo>
                  <a:pt x="0" y="19994"/>
                </a:lnTo>
                <a:lnTo>
                  <a:pt x="4016" y="36111"/>
                </a:lnTo>
                <a:lnTo>
                  <a:pt x="24272" y="46811"/>
                </a:lnTo>
                <a:lnTo>
                  <a:pt x="33321" y="45013"/>
                </a:lnTo>
                <a:lnTo>
                  <a:pt x="41227" y="39667"/>
                </a:lnTo>
                <a:lnTo>
                  <a:pt x="45787" y="33089"/>
                </a:lnTo>
                <a:lnTo>
                  <a:pt x="47894" y="25427"/>
                </a:lnTo>
                <a:lnTo>
                  <a:pt x="47335" y="17361"/>
                </a:lnTo>
                <a:lnTo>
                  <a:pt x="43894" y="9568"/>
                </a:lnTo>
                <a:lnTo>
                  <a:pt x="42878" y="8171"/>
                </a:lnTo>
                <a:lnTo>
                  <a:pt x="40719" y="5885"/>
                </a:lnTo>
                <a:lnTo>
                  <a:pt x="24733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938771" y="4664964"/>
            <a:ext cx="108203" cy="121920"/>
          </a:xfrm>
          <a:prstGeom prst="rect">
            <a:avLst/>
          </a:prstGeom>
        </p:spPr>
      </p:pic>
      <p:sp>
        <p:nvSpPr>
          <p:cNvPr id="15" name="object 15"/>
          <p:cNvSpPr/>
          <p:nvPr/>
        </p:nvSpPr>
        <p:spPr>
          <a:xfrm>
            <a:off x="994788" y="3473996"/>
            <a:ext cx="912494" cy="886460"/>
          </a:xfrm>
          <a:custGeom>
            <a:avLst/>
            <a:gdLst/>
            <a:ahLst/>
            <a:cxnLst/>
            <a:rect l="l" t="t" r="r" b="b"/>
            <a:pathLst>
              <a:path w="912494" h="886460">
                <a:moveTo>
                  <a:pt x="218734" y="295909"/>
                </a:moveTo>
                <a:lnTo>
                  <a:pt x="211787" y="295909"/>
                </a:lnTo>
                <a:lnTo>
                  <a:pt x="210695" y="297180"/>
                </a:lnTo>
                <a:lnTo>
                  <a:pt x="204916" y="297180"/>
                </a:lnTo>
                <a:lnTo>
                  <a:pt x="184116" y="306069"/>
                </a:lnTo>
                <a:lnTo>
                  <a:pt x="156567" y="316230"/>
                </a:lnTo>
                <a:lnTo>
                  <a:pt x="125742" y="325119"/>
                </a:lnTo>
                <a:lnTo>
                  <a:pt x="95112" y="328930"/>
                </a:lnTo>
                <a:lnTo>
                  <a:pt x="226049" y="328930"/>
                </a:lnTo>
                <a:lnTo>
                  <a:pt x="265255" y="363219"/>
                </a:lnTo>
                <a:lnTo>
                  <a:pt x="305085" y="396239"/>
                </a:lnTo>
                <a:lnTo>
                  <a:pt x="426451" y="491489"/>
                </a:lnTo>
                <a:lnTo>
                  <a:pt x="466908" y="524510"/>
                </a:lnTo>
                <a:lnTo>
                  <a:pt x="507054" y="556260"/>
                </a:lnTo>
                <a:lnTo>
                  <a:pt x="546702" y="589280"/>
                </a:lnTo>
                <a:lnTo>
                  <a:pt x="585664" y="623569"/>
                </a:lnTo>
                <a:lnTo>
                  <a:pt x="623753" y="657860"/>
                </a:lnTo>
                <a:lnTo>
                  <a:pt x="660783" y="694690"/>
                </a:lnTo>
                <a:lnTo>
                  <a:pt x="669546" y="734060"/>
                </a:lnTo>
                <a:lnTo>
                  <a:pt x="672118" y="786129"/>
                </a:lnTo>
                <a:lnTo>
                  <a:pt x="672721" y="802640"/>
                </a:lnTo>
                <a:lnTo>
                  <a:pt x="682341" y="850900"/>
                </a:lnTo>
                <a:lnTo>
                  <a:pt x="714631" y="882650"/>
                </a:lnTo>
                <a:lnTo>
                  <a:pt x="727871" y="886460"/>
                </a:lnTo>
                <a:lnTo>
                  <a:pt x="740158" y="886460"/>
                </a:lnTo>
                <a:lnTo>
                  <a:pt x="779254" y="869950"/>
                </a:lnTo>
                <a:lnTo>
                  <a:pt x="793275" y="850900"/>
                </a:lnTo>
                <a:lnTo>
                  <a:pt x="738253" y="850900"/>
                </a:lnTo>
                <a:lnTo>
                  <a:pt x="728019" y="849629"/>
                </a:lnTo>
                <a:lnTo>
                  <a:pt x="708465" y="798829"/>
                </a:lnTo>
                <a:lnTo>
                  <a:pt x="708360" y="768350"/>
                </a:lnTo>
                <a:lnTo>
                  <a:pt x="707517" y="735329"/>
                </a:lnTo>
                <a:lnTo>
                  <a:pt x="702947" y="703579"/>
                </a:lnTo>
                <a:lnTo>
                  <a:pt x="706122" y="697229"/>
                </a:lnTo>
                <a:lnTo>
                  <a:pt x="705741" y="689610"/>
                </a:lnTo>
                <a:lnTo>
                  <a:pt x="699645" y="683260"/>
                </a:lnTo>
                <a:lnTo>
                  <a:pt x="693926" y="676910"/>
                </a:lnTo>
                <a:lnTo>
                  <a:pt x="687897" y="670560"/>
                </a:lnTo>
                <a:lnTo>
                  <a:pt x="681678" y="664210"/>
                </a:lnTo>
                <a:lnTo>
                  <a:pt x="675388" y="657860"/>
                </a:lnTo>
                <a:lnTo>
                  <a:pt x="679154" y="651510"/>
                </a:lnTo>
                <a:lnTo>
                  <a:pt x="682373" y="645160"/>
                </a:lnTo>
                <a:lnTo>
                  <a:pt x="683649" y="641350"/>
                </a:lnTo>
                <a:lnTo>
                  <a:pt x="659513" y="641350"/>
                </a:lnTo>
                <a:lnTo>
                  <a:pt x="635129" y="615950"/>
                </a:lnTo>
                <a:lnTo>
                  <a:pt x="641479" y="601980"/>
                </a:lnTo>
                <a:lnTo>
                  <a:pt x="620651" y="601980"/>
                </a:lnTo>
                <a:lnTo>
                  <a:pt x="601559" y="582930"/>
                </a:lnTo>
                <a:lnTo>
                  <a:pt x="595251" y="577850"/>
                </a:lnTo>
                <a:lnTo>
                  <a:pt x="599569" y="572769"/>
                </a:lnTo>
                <a:lnTo>
                  <a:pt x="602744" y="565150"/>
                </a:lnTo>
                <a:lnTo>
                  <a:pt x="602591" y="561339"/>
                </a:lnTo>
                <a:lnTo>
                  <a:pt x="578233" y="561339"/>
                </a:lnTo>
                <a:lnTo>
                  <a:pt x="573502" y="557530"/>
                </a:lnTo>
                <a:lnTo>
                  <a:pt x="568581" y="552450"/>
                </a:lnTo>
                <a:lnTo>
                  <a:pt x="563660" y="548639"/>
                </a:lnTo>
                <a:lnTo>
                  <a:pt x="558929" y="543560"/>
                </a:lnTo>
                <a:lnTo>
                  <a:pt x="562517" y="535939"/>
                </a:lnTo>
                <a:lnTo>
                  <a:pt x="564580" y="528319"/>
                </a:lnTo>
                <a:lnTo>
                  <a:pt x="542038" y="528319"/>
                </a:lnTo>
                <a:lnTo>
                  <a:pt x="504488" y="496569"/>
                </a:lnTo>
                <a:lnTo>
                  <a:pt x="466139" y="464819"/>
                </a:lnTo>
                <a:lnTo>
                  <a:pt x="427004" y="434339"/>
                </a:lnTo>
                <a:lnTo>
                  <a:pt x="387095" y="405130"/>
                </a:lnTo>
                <a:lnTo>
                  <a:pt x="346422" y="375919"/>
                </a:lnTo>
                <a:lnTo>
                  <a:pt x="304998" y="349250"/>
                </a:lnTo>
                <a:lnTo>
                  <a:pt x="262833" y="322580"/>
                </a:lnTo>
                <a:lnTo>
                  <a:pt x="219940" y="297180"/>
                </a:lnTo>
                <a:lnTo>
                  <a:pt x="218734" y="295909"/>
                </a:lnTo>
                <a:close/>
              </a:path>
              <a:path w="912494" h="886460">
                <a:moveTo>
                  <a:pt x="837270" y="742950"/>
                </a:moveTo>
                <a:lnTo>
                  <a:pt x="805436" y="742950"/>
                </a:lnTo>
                <a:lnTo>
                  <a:pt x="800185" y="758190"/>
                </a:lnTo>
                <a:lnTo>
                  <a:pt x="795054" y="772160"/>
                </a:lnTo>
                <a:lnTo>
                  <a:pt x="789684" y="786129"/>
                </a:lnTo>
                <a:lnTo>
                  <a:pt x="783719" y="798829"/>
                </a:lnTo>
                <a:lnTo>
                  <a:pt x="776783" y="814069"/>
                </a:lnTo>
                <a:lnTo>
                  <a:pt x="768241" y="829310"/>
                </a:lnTo>
                <a:lnTo>
                  <a:pt x="757626" y="843279"/>
                </a:lnTo>
                <a:lnTo>
                  <a:pt x="744476" y="850900"/>
                </a:lnTo>
                <a:lnTo>
                  <a:pt x="793275" y="850900"/>
                </a:lnTo>
                <a:lnTo>
                  <a:pt x="808230" y="830579"/>
                </a:lnTo>
                <a:lnTo>
                  <a:pt x="828062" y="781050"/>
                </a:lnTo>
                <a:lnTo>
                  <a:pt x="837270" y="742950"/>
                </a:lnTo>
                <a:close/>
              </a:path>
              <a:path w="912494" h="886460">
                <a:moveTo>
                  <a:pt x="794006" y="745490"/>
                </a:moveTo>
                <a:lnTo>
                  <a:pt x="776607" y="745490"/>
                </a:lnTo>
                <a:lnTo>
                  <a:pt x="782449" y="746760"/>
                </a:lnTo>
                <a:lnTo>
                  <a:pt x="794006" y="745490"/>
                </a:lnTo>
                <a:close/>
              </a:path>
              <a:path w="912494" h="886460">
                <a:moveTo>
                  <a:pt x="903951" y="613410"/>
                </a:moveTo>
                <a:lnTo>
                  <a:pt x="855097" y="613410"/>
                </a:lnTo>
                <a:lnTo>
                  <a:pt x="866428" y="618489"/>
                </a:lnTo>
                <a:lnTo>
                  <a:pt x="874472" y="626110"/>
                </a:lnTo>
                <a:lnTo>
                  <a:pt x="878207" y="640080"/>
                </a:lnTo>
                <a:lnTo>
                  <a:pt x="876967" y="654050"/>
                </a:lnTo>
                <a:lnTo>
                  <a:pt x="872190" y="666750"/>
                </a:lnTo>
                <a:lnTo>
                  <a:pt x="834408" y="697229"/>
                </a:lnTo>
                <a:lnTo>
                  <a:pt x="789640" y="709929"/>
                </a:lnTo>
                <a:lnTo>
                  <a:pt x="777585" y="713740"/>
                </a:lnTo>
                <a:lnTo>
                  <a:pt x="766066" y="717550"/>
                </a:lnTo>
                <a:lnTo>
                  <a:pt x="759906" y="723900"/>
                </a:lnTo>
                <a:lnTo>
                  <a:pt x="759367" y="732790"/>
                </a:lnTo>
                <a:lnTo>
                  <a:pt x="763351" y="740410"/>
                </a:lnTo>
                <a:lnTo>
                  <a:pt x="770765" y="745490"/>
                </a:lnTo>
                <a:lnTo>
                  <a:pt x="799721" y="745490"/>
                </a:lnTo>
                <a:lnTo>
                  <a:pt x="805436" y="742950"/>
                </a:lnTo>
                <a:lnTo>
                  <a:pt x="837270" y="742950"/>
                </a:lnTo>
                <a:lnTo>
                  <a:pt x="839726" y="732790"/>
                </a:lnTo>
                <a:lnTo>
                  <a:pt x="843028" y="731519"/>
                </a:lnTo>
                <a:lnTo>
                  <a:pt x="855410" y="725169"/>
                </a:lnTo>
                <a:lnTo>
                  <a:pt x="886843" y="702310"/>
                </a:lnTo>
                <a:lnTo>
                  <a:pt x="908369" y="669289"/>
                </a:lnTo>
                <a:lnTo>
                  <a:pt x="912275" y="648969"/>
                </a:lnTo>
                <a:lnTo>
                  <a:pt x="911227" y="628650"/>
                </a:lnTo>
                <a:lnTo>
                  <a:pt x="903951" y="613410"/>
                </a:lnTo>
                <a:close/>
              </a:path>
              <a:path w="912494" h="886460">
                <a:moveTo>
                  <a:pt x="683262" y="619760"/>
                </a:moveTo>
                <a:lnTo>
                  <a:pt x="676785" y="619760"/>
                </a:lnTo>
                <a:lnTo>
                  <a:pt x="675007" y="621030"/>
                </a:lnTo>
                <a:lnTo>
                  <a:pt x="673737" y="623569"/>
                </a:lnTo>
                <a:lnTo>
                  <a:pt x="668276" y="631189"/>
                </a:lnTo>
                <a:lnTo>
                  <a:pt x="663831" y="633730"/>
                </a:lnTo>
                <a:lnTo>
                  <a:pt x="659513" y="641350"/>
                </a:lnTo>
                <a:lnTo>
                  <a:pt x="683649" y="641350"/>
                </a:lnTo>
                <a:lnTo>
                  <a:pt x="684925" y="637539"/>
                </a:lnTo>
                <a:lnTo>
                  <a:pt x="686691" y="629919"/>
                </a:lnTo>
                <a:lnTo>
                  <a:pt x="688215" y="624839"/>
                </a:lnTo>
                <a:lnTo>
                  <a:pt x="683262" y="619760"/>
                </a:lnTo>
                <a:close/>
              </a:path>
              <a:path w="912494" h="886460">
                <a:moveTo>
                  <a:pt x="308538" y="39369"/>
                </a:moveTo>
                <a:lnTo>
                  <a:pt x="248566" y="39369"/>
                </a:lnTo>
                <a:lnTo>
                  <a:pt x="274385" y="53340"/>
                </a:lnTo>
                <a:lnTo>
                  <a:pt x="288162" y="92709"/>
                </a:lnTo>
                <a:lnTo>
                  <a:pt x="293549" y="144780"/>
                </a:lnTo>
                <a:lnTo>
                  <a:pt x="293996" y="181609"/>
                </a:lnTo>
                <a:lnTo>
                  <a:pt x="294115" y="205739"/>
                </a:lnTo>
                <a:lnTo>
                  <a:pt x="293753" y="240030"/>
                </a:lnTo>
                <a:lnTo>
                  <a:pt x="289290" y="246380"/>
                </a:lnTo>
                <a:lnTo>
                  <a:pt x="287578" y="254000"/>
                </a:lnTo>
                <a:lnTo>
                  <a:pt x="325988" y="300989"/>
                </a:lnTo>
                <a:lnTo>
                  <a:pt x="360921" y="332739"/>
                </a:lnTo>
                <a:lnTo>
                  <a:pt x="397133" y="363219"/>
                </a:lnTo>
                <a:lnTo>
                  <a:pt x="434223" y="393700"/>
                </a:lnTo>
                <a:lnTo>
                  <a:pt x="546737" y="481330"/>
                </a:lnTo>
                <a:lnTo>
                  <a:pt x="584479" y="509269"/>
                </a:lnTo>
                <a:lnTo>
                  <a:pt x="622363" y="538480"/>
                </a:lnTo>
                <a:lnTo>
                  <a:pt x="660719" y="565150"/>
                </a:lnTo>
                <a:lnTo>
                  <a:pt x="699880" y="590550"/>
                </a:lnTo>
                <a:lnTo>
                  <a:pt x="740177" y="614680"/>
                </a:lnTo>
                <a:lnTo>
                  <a:pt x="781941" y="636269"/>
                </a:lnTo>
                <a:lnTo>
                  <a:pt x="783084" y="637539"/>
                </a:lnTo>
                <a:lnTo>
                  <a:pt x="792355" y="637539"/>
                </a:lnTo>
                <a:lnTo>
                  <a:pt x="798197" y="628650"/>
                </a:lnTo>
                <a:lnTo>
                  <a:pt x="792990" y="623569"/>
                </a:lnTo>
                <a:lnTo>
                  <a:pt x="804249" y="619760"/>
                </a:lnTo>
                <a:lnTo>
                  <a:pt x="829102" y="614680"/>
                </a:lnTo>
                <a:lnTo>
                  <a:pt x="841504" y="613410"/>
                </a:lnTo>
                <a:lnTo>
                  <a:pt x="903951" y="613410"/>
                </a:lnTo>
                <a:lnTo>
                  <a:pt x="901525" y="608330"/>
                </a:lnTo>
                <a:lnTo>
                  <a:pt x="771400" y="608330"/>
                </a:lnTo>
                <a:lnTo>
                  <a:pt x="688883" y="547369"/>
                </a:lnTo>
                <a:lnTo>
                  <a:pt x="607325" y="483869"/>
                </a:lnTo>
                <a:lnTo>
                  <a:pt x="567206" y="452119"/>
                </a:lnTo>
                <a:lnTo>
                  <a:pt x="527687" y="417830"/>
                </a:lnTo>
                <a:lnTo>
                  <a:pt x="486762" y="383539"/>
                </a:lnTo>
                <a:lnTo>
                  <a:pt x="446051" y="347980"/>
                </a:lnTo>
                <a:lnTo>
                  <a:pt x="404974" y="311150"/>
                </a:lnTo>
                <a:lnTo>
                  <a:pt x="362953" y="276859"/>
                </a:lnTo>
                <a:lnTo>
                  <a:pt x="319407" y="245109"/>
                </a:lnTo>
                <a:lnTo>
                  <a:pt x="329123" y="209550"/>
                </a:lnTo>
                <a:lnTo>
                  <a:pt x="333361" y="166369"/>
                </a:lnTo>
                <a:lnTo>
                  <a:pt x="331494" y="119380"/>
                </a:lnTo>
                <a:lnTo>
                  <a:pt x="322897" y="73659"/>
                </a:lnTo>
                <a:lnTo>
                  <a:pt x="308538" y="39369"/>
                </a:lnTo>
                <a:close/>
              </a:path>
              <a:path w="912494" h="886460">
                <a:moveTo>
                  <a:pt x="835662" y="580389"/>
                </a:moveTo>
                <a:lnTo>
                  <a:pt x="817495" y="582930"/>
                </a:lnTo>
                <a:lnTo>
                  <a:pt x="800150" y="588010"/>
                </a:lnTo>
                <a:lnTo>
                  <a:pt x="784495" y="596900"/>
                </a:lnTo>
                <a:lnTo>
                  <a:pt x="771400" y="608330"/>
                </a:lnTo>
                <a:lnTo>
                  <a:pt x="901525" y="608330"/>
                </a:lnTo>
                <a:lnTo>
                  <a:pt x="900313" y="605789"/>
                </a:lnTo>
                <a:lnTo>
                  <a:pt x="882588" y="590550"/>
                </a:lnTo>
                <a:lnTo>
                  <a:pt x="860292" y="581660"/>
                </a:lnTo>
                <a:lnTo>
                  <a:pt x="835662" y="580389"/>
                </a:lnTo>
                <a:close/>
              </a:path>
              <a:path w="912494" h="886460">
                <a:moveTo>
                  <a:pt x="639828" y="586739"/>
                </a:moveTo>
                <a:lnTo>
                  <a:pt x="633478" y="586739"/>
                </a:lnTo>
                <a:lnTo>
                  <a:pt x="630938" y="588010"/>
                </a:lnTo>
                <a:lnTo>
                  <a:pt x="629414" y="590550"/>
                </a:lnTo>
                <a:lnTo>
                  <a:pt x="627255" y="594360"/>
                </a:lnTo>
                <a:lnTo>
                  <a:pt x="620651" y="601980"/>
                </a:lnTo>
                <a:lnTo>
                  <a:pt x="641479" y="601980"/>
                </a:lnTo>
                <a:lnTo>
                  <a:pt x="642368" y="594360"/>
                </a:lnTo>
                <a:lnTo>
                  <a:pt x="643511" y="589280"/>
                </a:lnTo>
                <a:lnTo>
                  <a:pt x="639828" y="586739"/>
                </a:lnTo>
                <a:close/>
              </a:path>
              <a:path w="912494" h="886460">
                <a:moveTo>
                  <a:pt x="596521" y="547369"/>
                </a:moveTo>
                <a:lnTo>
                  <a:pt x="586869" y="548639"/>
                </a:lnTo>
                <a:lnTo>
                  <a:pt x="582805" y="551180"/>
                </a:lnTo>
                <a:lnTo>
                  <a:pt x="581535" y="556260"/>
                </a:lnTo>
                <a:lnTo>
                  <a:pt x="580392" y="558800"/>
                </a:lnTo>
                <a:lnTo>
                  <a:pt x="579376" y="560069"/>
                </a:lnTo>
                <a:lnTo>
                  <a:pt x="578233" y="561339"/>
                </a:lnTo>
                <a:lnTo>
                  <a:pt x="602591" y="561339"/>
                </a:lnTo>
                <a:lnTo>
                  <a:pt x="602109" y="551180"/>
                </a:lnTo>
                <a:lnTo>
                  <a:pt x="596521" y="547369"/>
                </a:lnTo>
                <a:close/>
              </a:path>
              <a:path w="912494" h="886460">
                <a:moveTo>
                  <a:pt x="558040" y="513080"/>
                </a:moveTo>
                <a:lnTo>
                  <a:pt x="551309" y="513080"/>
                </a:lnTo>
                <a:lnTo>
                  <a:pt x="548642" y="515619"/>
                </a:lnTo>
                <a:lnTo>
                  <a:pt x="547372" y="518159"/>
                </a:lnTo>
                <a:lnTo>
                  <a:pt x="546356" y="523239"/>
                </a:lnTo>
                <a:lnTo>
                  <a:pt x="542038" y="528319"/>
                </a:lnTo>
                <a:lnTo>
                  <a:pt x="564580" y="528319"/>
                </a:lnTo>
                <a:lnTo>
                  <a:pt x="564072" y="520700"/>
                </a:lnTo>
                <a:lnTo>
                  <a:pt x="559945" y="515619"/>
                </a:lnTo>
                <a:lnTo>
                  <a:pt x="558040" y="513080"/>
                </a:lnTo>
                <a:close/>
              </a:path>
              <a:path w="912494" h="886460">
                <a:moveTo>
                  <a:pt x="250459" y="0"/>
                </a:moveTo>
                <a:lnTo>
                  <a:pt x="209445" y="12700"/>
                </a:lnTo>
                <a:lnTo>
                  <a:pt x="172032" y="68579"/>
                </a:lnTo>
                <a:lnTo>
                  <a:pt x="158940" y="123189"/>
                </a:lnTo>
                <a:lnTo>
                  <a:pt x="149532" y="176530"/>
                </a:lnTo>
                <a:lnTo>
                  <a:pt x="127406" y="181609"/>
                </a:lnTo>
                <a:lnTo>
                  <a:pt x="84618" y="194309"/>
                </a:lnTo>
                <a:lnTo>
                  <a:pt x="34131" y="220980"/>
                </a:lnTo>
                <a:lnTo>
                  <a:pt x="0" y="274319"/>
                </a:lnTo>
                <a:lnTo>
                  <a:pt x="2834" y="308609"/>
                </a:lnTo>
                <a:lnTo>
                  <a:pt x="19449" y="339089"/>
                </a:lnTo>
                <a:lnTo>
                  <a:pt x="45161" y="358139"/>
                </a:lnTo>
                <a:lnTo>
                  <a:pt x="77206" y="368300"/>
                </a:lnTo>
                <a:lnTo>
                  <a:pt x="112816" y="369569"/>
                </a:lnTo>
                <a:lnTo>
                  <a:pt x="143174" y="367030"/>
                </a:lnTo>
                <a:lnTo>
                  <a:pt x="172493" y="358139"/>
                </a:lnTo>
                <a:lnTo>
                  <a:pt x="199184" y="347980"/>
                </a:lnTo>
                <a:lnTo>
                  <a:pt x="221655" y="334009"/>
                </a:lnTo>
                <a:lnTo>
                  <a:pt x="223903" y="332739"/>
                </a:lnTo>
                <a:lnTo>
                  <a:pt x="225008" y="331469"/>
                </a:lnTo>
                <a:lnTo>
                  <a:pt x="226049" y="328930"/>
                </a:lnTo>
                <a:lnTo>
                  <a:pt x="95112" y="328930"/>
                </a:lnTo>
                <a:lnTo>
                  <a:pt x="76168" y="327659"/>
                </a:lnTo>
                <a:lnTo>
                  <a:pt x="60011" y="322580"/>
                </a:lnTo>
                <a:lnTo>
                  <a:pt x="47733" y="312419"/>
                </a:lnTo>
                <a:lnTo>
                  <a:pt x="40426" y="294639"/>
                </a:lnTo>
                <a:lnTo>
                  <a:pt x="44245" y="265430"/>
                </a:lnTo>
                <a:lnTo>
                  <a:pt x="63964" y="243839"/>
                </a:lnTo>
                <a:lnTo>
                  <a:pt x="91548" y="228600"/>
                </a:lnTo>
                <a:lnTo>
                  <a:pt x="118963" y="215900"/>
                </a:lnTo>
                <a:lnTo>
                  <a:pt x="123991" y="213359"/>
                </a:lnTo>
                <a:lnTo>
                  <a:pt x="130305" y="210819"/>
                </a:lnTo>
                <a:lnTo>
                  <a:pt x="137470" y="208280"/>
                </a:lnTo>
                <a:lnTo>
                  <a:pt x="145049" y="204469"/>
                </a:lnTo>
                <a:lnTo>
                  <a:pt x="188214" y="204469"/>
                </a:lnTo>
                <a:lnTo>
                  <a:pt x="190265" y="181609"/>
                </a:lnTo>
                <a:lnTo>
                  <a:pt x="192674" y="158750"/>
                </a:lnTo>
                <a:lnTo>
                  <a:pt x="204164" y="91439"/>
                </a:lnTo>
                <a:lnTo>
                  <a:pt x="241619" y="40639"/>
                </a:lnTo>
                <a:lnTo>
                  <a:pt x="244045" y="39369"/>
                </a:lnTo>
                <a:lnTo>
                  <a:pt x="308538" y="39369"/>
                </a:lnTo>
                <a:lnTo>
                  <a:pt x="306943" y="35560"/>
                </a:lnTo>
                <a:lnTo>
                  <a:pt x="283005" y="8889"/>
                </a:lnTo>
                <a:lnTo>
                  <a:pt x="250459" y="0"/>
                </a:lnTo>
                <a:close/>
              </a:path>
              <a:path w="912494" h="886460">
                <a:moveTo>
                  <a:pt x="188214" y="204469"/>
                </a:moveTo>
                <a:lnTo>
                  <a:pt x="145049" y="204469"/>
                </a:lnTo>
                <a:lnTo>
                  <a:pt x="145099" y="205739"/>
                </a:lnTo>
                <a:lnTo>
                  <a:pt x="143020" y="217169"/>
                </a:lnTo>
                <a:lnTo>
                  <a:pt x="150065" y="255269"/>
                </a:lnTo>
                <a:lnTo>
                  <a:pt x="156009" y="257809"/>
                </a:lnTo>
                <a:lnTo>
                  <a:pt x="161774" y="257809"/>
                </a:lnTo>
                <a:lnTo>
                  <a:pt x="169953" y="255269"/>
                </a:lnTo>
                <a:lnTo>
                  <a:pt x="172696" y="251459"/>
                </a:lnTo>
                <a:lnTo>
                  <a:pt x="183056" y="232409"/>
                </a:lnTo>
                <a:lnTo>
                  <a:pt x="187986" y="207009"/>
                </a:lnTo>
                <a:lnTo>
                  <a:pt x="188214" y="204469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7817993" y="1015"/>
            <a:ext cx="749935" cy="975360"/>
          </a:xfrm>
          <a:custGeom>
            <a:avLst/>
            <a:gdLst/>
            <a:ahLst/>
            <a:cxnLst/>
            <a:rect l="l" t="t" r="r" b="b"/>
            <a:pathLst>
              <a:path w="749934" h="975360">
                <a:moveTo>
                  <a:pt x="91424" y="713739"/>
                </a:moveTo>
                <a:lnTo>
                  <a:pt x="32611" y="728980"/>
                </a:lnTo>
                <a:lnTo>
                  <a:pt x="2774" y="764539"/>
                </a:lnTo>
                <a:lnTo>
                  <a:pt x="0" y="789939"/>
                </a:lnTo>
                <a:lnTo>
                  <a:pt x="5978" y="808989"/>
                </a:lnTo>
                <a:lnTo>
                  <a:pt x="30414" y="840739"/>
                </a:lnTo>
                <a:lnTo>
                  <a:pt x="72167" y="859789"/>
                </a:lnTo>
                <a:lnTo>
                  <a:pt x="98678" y="863600"/>
                </a:lnTo>
                <a:lnTo>
                  <a:pt x="102234" y="863600"/>
                </a:lnTo>
                <a:lnTo>
                  <a:pt x="129563" y="905510"/>
                </a:lnTo>
                <a:lnTo>
                  <a:pt x="164846" y="946150"/>
                </a:lnTo>
                <a:lnTo>
                  <a:pt x="205176" y="972820"/>
                </a:lnTo>
                <a:lnTo>
                  <a:pt x="247650" y="975360"/>
                </a:lnTo>
                <a:lnTo>
                  <a:pt x="253363" y="974089"/>
                </a:lnTo>
                <a:lnTo>
                  <a:pt x="259064" y="971550"/>
                </a:lnTo>
                <a:lnTo>
                  <a:pt x="270382" y="963930"/>
                </a:lnTo>
                <a:lnTo>
                  <a:pt x="285011" y="944880"/>
                </a:lnTo>
                <a:lnTo>
                  <a:pt x="285563" y="942339"/>
                </a:lnTo>
                <a:lnTo>
                  <a:pt x="231393" y="942339"/>
                </a:lnTo>
                <a:lnTo>
                  <a:pt x="216509" y="939800"/>
                </a:lnTo>
                <a:lnTo>
                  <a:pt x="202041" y="930910"/>
                </a:lnTo>
                <a:lnTo>
                  <a:pt x="188692" y="919480"/>
                </a:lnTo>
                <a:lnTo>
                  <a:pt x="177164" y="906780"/>
                </a:lnTo>
                <a:lnTo>
                  <a:pt x="167179" y="896620"/>
                </a:lnTo>
                <a:lnTo>
                  <a:pt x="157479" y="885189"/>
                </a:lnTo>
                <a:lnTo>
                  <a:pt x="147875" y="873760"/>
                </a:lnTo>
                <a:lnTo>
                  <a:pt x="138175" y="862330"/>
                </a:lnTo>
                <a:lnTo>
                  <a:pt x="144017" y="862330"/>
                </a:lnTo>
                <a:lnTo>
                  <a:pt x="149732" y="861060"/>
                </a:lnTo>
                <a:lnTo>
                  <a:pt x="155321" y="858520"/>
                </a:lnTo>
                <a:lnTo>
                  <a:pt x="160781" y="857250"/>
                </a:lnTo>
                <a:lnTo>
                  <a:pt x="166242" y="854710"/>
                </a:lnTo>
                <a:lnTo>
                  <a:pt x="171323" y="852170"/>
                </a:lnTo>
                <a:lnTo>
                  <a:pt x="176821" y="845820"/>
                </a:lnTo>
                <a:lnTo>
                  <a:pt x="177974" y="836930"/>
                </a:lnTo>
                <a:lnTo>
                  <a:pt x="174626" y="829310"/>
                </a:lnTo>
                <a:lnTo>
                  <a:pt x="106302" y="829310"/>
                </a:lnTo>
                <a:lnTo>
                  <a:pt x="84339" y="826770"/>
                </a:lnTo>
                <a:lnTo>
                  <a:pt x="40848" y="801370"/>
                </a:lnTo>
                <a:lnTo>
                  <a:pt x="34057" y="774700"/>
                </a:lnTo>
                <a:lnTo>
                  <a:pt x="38782" y="764539"/>
                </a:lnTo>
                <a:lnTo>
                  <a:pt x="48055" y="756920"/>
                </a:lnTo>
                <a:lnTo>
                  <a:pt x="60578" y="751839"/>
                </a:lnTo>
                <a:lnTo>
                  <a:pt x="72763" y="748030"/>
                </a:lnTo>
                <a:lnTo>
                  <a:pt x="98226" y="745489"/>
                </a:lnTo>
                <a:lnTo>
                  <a:pt x="133041" y="745489"/>
                </a:lnTo>
                <a:lnTo>
                  <a:pt x="153267" y="723900"/>
                </a:lnTo>
                <a:lnTo>
                  <a:pt x="125222" y="723900"/>
                </a:lnTo>
                <a:lnTo>
                  <a:pt x="109055" y="717550"/>
                </a:lnTo>
                <a:lnTo>
                  <a:pt x="91424" y="713739"/>
                </a:lnTo>
                <a:close/>
              </a:path>
              <a:path w="749934" h="975360">
                <a:moveTo>
                  <a:pt x="220472" y="703580"/>
                </a:moveTo>
                <a:lnTo>
                  <a:pt x="218439" y="703580"/>
                </a:lnTo>
                <a:lnTo>
                  <a:pt x="212343" y="704850"/>
                </a:lnTo>
                <a:lnTo>
                  <a:pt x="209168" y="711200"/>
                </a:lnTo>
                <a:lnTo>
                  <a:pt x="212216" y="715010"/>
                </a:lnTo>
                <a:lnTo>
                  <a:pt x="216461" y="722630"/>
                </a:lnTo>
                <a:lnTo>
                  <a:pt x="221313" y="727710"/>
                </a:lnTo>
                <a:lnTo>
                  <a:pt x="226665" y="734060"/>
                </a:lnTo>
                <a:lnTo>
                  <a:pt x="232409" y="737870"/>
                </a:lnTo>
                <a:lnTo>
                  <a:pt x="228397" y="745489"/>
                </a:lnTo>
                <a:lnTo>
                  <a:pt x="224599" y="754380"/>
                </a:lnTo>
                <a:lnTo>
                  <a:pt x="221087" y="762000"/>
                </a:lnTo>
                <a:lnTo>
                  <a:pt x="217931" y="770889"/>
                </a:lnTo>
                <a:lnTo>
                  <a:pt x="214122" y="777239"/>
                </a:lnTo>
                <a:lnTo>
                  <a:pt x="216407" y="784860"/>
                </a:lnTo>
                <a:lnTo>
                  <a:pt x="221741" y="791210"/>
                </a:lnTo>
                <a:lnTo>
                  <a:pt x="227841" y="821689"/>
                </a:lnTo>
                <a:lnTo>
                  <a:pt x="237966" y="853439"/>
                </a:lnTo>
                <a:lnTo>
                  <a:pt x="248138" y="882650"/>
                </a:lnTo>
                <a:lnTo>
                  <a:pt x="254380" y="906780"/>
                </a:lnTo>
                <a:lnTo>
                  <a:pt x="254581" y="918210"/>
                </a:lnTo>
                <a:lnTo>
                  <a:pt x="252174" y="928370"/>
                </a:lnTo>
                <a:lnTo>
                  <a:pt x="246647" y="937260"/>
                </a:lnTo>
                <a:lnTo>
                  <a:pt x="237489" y="941070"/>
                </a:lnTo>
                <a:lnTo>
                  <a:pt x="235584" y="942339"/>
                </a:lnTo>
                <a:lnTo>
                  <a:pt x="285563" y="942339"/>
                </a:lnTo>
                <a:lnTo>
                  <a:pt x="289972" y="922020"/>
                </a:lnTo>
                <a:lnTo>
                  <a:pt x="288313" y="897889"/>
                </a:lnTo>
                <a:lnTo>
                  <a:pt x="283082" y="873760"/>
                </a:lnTo>
                <a:lnTo>
                  <a:pt x="277947" y="857250"/>
                </a:lnTo>
                <a:lnTo>
                  <a:pt x="272669" y="840739"/>
                </a:lnTo>
                <a:lnTo>
                  <a:pt x="267581" y="824230"/>
                </a:lnTo>
                <a:lnTo>
                  <a:pt x="258641" y="778510"/>
                </a:lnTo>
                <a:lnTo>
                  <a:pt x="258317" y="768350"/>
                </a:lnTo>
                <a:lnTo>
                  <a:pt x="281093" y="721360"/>
                </a:lnTo>
                <a:lnTo>
                  <a:pt x="283113" y="717550"/>
                </a:lnTo>
                <a:lnTo>
                  <a:pt x="241807" y="717550"/>
                </a:lnTo>
                <a:lnTo>
                  <a:pt x="235330" y="712470"/>
                </a:lnTo>
                <a:lnTo>
                  <a:pt x="229870" y="709930"/>
                </a:lnTo>
                <a:lnTo>
                  <a:pt x="222376" y="704850"/>
                </a:lnTo>
                <a:lnTo>
                  <a:pt x="220472" y="703580"/>
                </a:lnTo>
                <a:close/>
              </a:path>
              <a:path w="749934" h="975360">
                <a:moveTo>
                  <a:pt x="166624" y="824230"/>
                </a:moveTo>
                <a:lnTo>
                  <a:pt x="154527" y="825500"/>
                </a:lnTo>
                <a:lnTo>
                  <a:pt x="142049" y="825500"/>
                </a:lnTo>
                <a:lnTo>
                  <a:pt x="129476" y="826770"/>
                </a:lnTo>
                <a:lnTo>
                  <a:pt x="117093" y="829310"/>
                </a:lnTo>
                <a:lnTo>
                  <a:pt x="174626" y="829310"/>
                </a:lnTo>
                <a:lnTo>
                  <a:pt x="166624" y="824230"/>
                </a:lnTo>
                <a:close/>
              </a:path>
              <a:path w="749934" h="975360">
                <a:moveTo>
                  <a:pt x="133041" y="745489"/>
                </a:moveTo>
                <a:lnTo>
                  <a:pt x="109981" y="745489"/>
                </a:lnTo>
                <a:lnTo>
                  <a:pt x="106679" y="751839"/>
                </a:lnTo>
                <a:lnTo>
                  <a:pt x="115061" y="758189"/>
                </a:lnTo>
                <a:lnTo>
                  <a:pt x="121665" y="755650"/>
                </a:lnTo>
                <a:lnTo>
                  <a:pt x="122808" y="755650"/>
                </a:lnTo>
                <a:lnTo>
                  <a:pt x="123825" y="754380"/>
                </a:lnTo>
                <a:lnTo>
                  <a:pt x="124713" y="754380"/>
                </a:lnTo>
                <a:lnTo>
                  <a:pt x="133041" y="745489"/>
                </a:lnTo>
                <a:close/>
              </a:path>
              <a:path w="749934" h="975360">
                <a:moveTo>
                  <a:pt x="496368" y="0"/>
                </a:moveTo>
                <a:lnTo>
                  <a:pt x="384059" y="0"/>
                </a:lnTo>
                <a:lnTo>
                  <a:pt x="372017" y="27939"/>
                </a:lnTo>
                <a:lnTo>
                  <a:pt x="369748" y="69850"/>
                </a:lnTo>
                <a:lnTo>
                  <a:pt x="376754" y="115570"/>
                </a:lnTo>
                <a:lnTo>
                  <a:pt x="390721" y="160020"/>
                </a:lnTo>
                <a:lnTo>
                  <a:pt x="409333" y="200660"/>
                </a:lnTo>
                <a:lnTo>
                  <a:pt x="430275" y="229870"/>
                </a:lnTo>
                <a:lnTo>
                  <a:pt x="399967" y="274320"/>
                </a:lnTo>
                <a:lnTo>
                  <a:pt x="371847" y="321310"/>
                </a:lnTo>
                <a:lnTo>
                  <a:pt x="345026" y="368300"/>
                </a:lnTo>
                <a:lnTo>
                  <a:pt x="318613" y="416560"/>
                </a:lnTo>
                <a:lnTo>
                  <a:pt x="291718" y="463550"/>
                </a:lnTo>
                <a:lnTo>
                  <a:pt x="265618" y="508000"/>
                </a:lnTo>
                <a:lnTo>
                  <a:pt x="238618" y="552450"/>
                </a:lnTo>
                <a:lnTo>
                  <a:pt x="210899" y="595630"/>
                </a:lnTo>
                <a:lnTo>
                  <a:pt x="182640" y="638810"/>
                </a:lnTo>
                <a:lnTo>
                  <a:pt x="154021" y="680720"/>
                </a:lnTo>
                <a:lnTo>
                  <a:pt x="125222" y="723900"/>
                </a:lnTo>
                <a:lnTo>
                  <a:pt x="153267" y="723900"/>
                </a:lnTo>
                <a:lnTo>
                  <a:pt x="156836" y="720089"/>
                </a:lnTo>
                <a:lnTo>
                  <a:pt x="186831" y="683260"/>
                </a:lnTo>
                <a:lnTo>
                  <a:pt x="215153" y="646430"/>
                </a:lnTo>
                <a:lnTo>
                  <a:pt x="242259" y="607060"/>
                </a:lnTo>
                <a:lnTo>
                  <a:pt x="268603" y="567689"/>
                </a:lnTo>
                <a:lnTo>
                  <a:pt x="294639" y="528320"/>
                </a:lnTo>
                <a:lnTo>
                  <a:pt x="320284" y="488950"/>
                </a:lnTo>
                <a:lnTo>
                  <a:pt x="346104" y="449580"/>
                </a:lnTo>
                <a:lnTo>
                  <a:pt x="371684" y="408939"/>
                </a:lnTo>
                <a:lnTo>
                  <a:pt x="396608" y="368300"/>
                </a:lnTo>
                <a:lnTo>
                  <a:pt x="420462" y="326389"/>
                </a:lnTo>
                <a:lnTo>
                  <a:pt x="442830" y="284480"/>
                </a:lnTo>
                <a:lnTo>
                  <a:pt x="463296" y="242570"/>
                </a:lnTo>
                <a:lnTo>
                  <a:pt x="464885" y="234950"/>
                </a:lnTo>
                <a:lnTo>
                  <a:pt x="463438" y="228600"/>
                </a:lnTo>
                <a:lnTo>
                  <a:pt x="459349" y="222250"/>
                </a:lnTo>
                <a:lnTo>
                  <a:pt x="453008" y="217170"/>
                </a:lnTo>
                <a:lnTo>
                  <a:pt x="438353" y="177800"/>
                </a:lnTo>
                <a:lnTo>
                  <a:pt x="421228" y="127000"/>
                </a:lnTo>
                <a:lnTo>
                  <a:pt x="408980" y="76200"/>
                </a:lnTo>
                <a:lnTo>
                  <a:pt x="408955" y="34289"/>
                </a:lnTo>
                <a:lnTo>
                  <a:pt x="428498" y="12700"/>
                </a:lnTo>
                <a:lnTo>
                  <a:pt x="430529" y="11430"/>
                </a:lnTo>
                <a:lnTo>
                  <a:pt x="507794" y="11430"/>
                </a:lnTo>
                <a:lnTo>
                  <a:pt x="496368" y="0"/>
                </a:lnTo>
                <a:close/>
              </a:path>
              <a:path w="749934" h="975360">
                <a:moveTo>
                  <a:pt x="248157" y="656589"/>
                </a:moveTo>
                <a:lnTo>
                  <a:pt x="245872" y="657860"/>
                </a:lnTo>
                <a:lnTo>
                  <a:pt x="242061" y="659130"/>
                </a:lnTo>
                <a:lnTo>
                  <a:pt x="239522" y="662939"/>
                </a:lnTo>
                <a:lnTo>
                  <a:pt x="242442" y="668020"/>
                </a:lnTo>
                <a:lnTo>
                  <a:pt x="245490" y="674370"/>
                </a:lnTo>
                <a:lnTo>
                  <a:pt x="256158" y="685800"/>
                </a:lnTo>
                <a:lnTo>
                  <a:pt x="241807" y="717550"/>
                </a:lnTo>
                <a:lnTo>
                  <a:pt x="283113" y="717550"/>
                </a:lnTo>
                <a:lnTo>
                  <a:pt x="305330" y="675639"/>
                </a:lnTo>
                <a:lnTo>
                  <a:pt x="310417" y="666750"/>
                </a:lnTo>
                <a:lnTo>
                  <a:pt x="265175" y="666750"/>
                </a:lnTo>
                <a:lnTo>
                  <a:pt x="256539" y="661670"/>
                </a:lnTo>
                <a:lnTo>
                  <a:pt x="253237" y="659130"/>
                </a:lnTo>
                <a:lnTo>
                  <a:pt x="250825" y="657860"/>
                </a:lnTo>
                <a:lnTo>
                  <a:pt x="248157" y="656589"/>
                </a:lnTo>
                <a:close/>
              </a:path>
              <a:path w="749934" h="975360">
                <a:moveTo>
                  <a:pt x="283845" y="605789"/>
                </a:moveTo>
                <a:lnTo>
                  <a:pt x="275081" y="605789"/>
                </a:lnTo>
                <a:lnTo>
                  <a:pt x="269875" y="608330"/>
                </a:lnTo>
                <a:lnTo>
                  <a:pt x="265810" y="613410"/>
                </a:lnTo>
                <a:lnTo>
                  <a:pt x="269875" y="626110"/>
                </a:lnTo>
                <a:lnTo>
                  <a:pt x="275208" y="632460"/>
                </a:lnTo>
                <a:lnTo>
                  <a:pt x="281050" y="635000"/>
                </a:lnTo>
                <a:lnTo>
                  <a:pt x="277016" y="642620"/>
                </a:lnTo>
                <a:lnTo>
                  <a:pt x="269138" y="659130"/>
                </a:lnTo>
                <a:lnTo>
                  <a:pt x="265175" y="666750"/>
                </a:lnTo>
                <a:lnTo>
                  <a:pt x="310417" y="666750"/>
                </a:lnTo>
                <a:lnTo>
                  <a:pt x="330768" y="631189"/>
                </a:lnTo>
                <a:lnTo>
                  <a:pt x="340567" y="614680"/>
                </a:lnTo>
                <a:lnTo>
                  <a:pt x="290449" y="614680"/>
                </a:lnTo>
                <a:lnTo>
                  <a:pt x="288671" y="612139"/>
                </a:lnTo>
                <a:lnTo>
                  <a:pt x="286765" y="610870"/>
                </a:lnTo>
                <a:lnTo>
                  <a:pt x="283845" y="605789"/>
                </a:lnTo>
                <a:close/>
              </a:path>
              <a:path w="749934" h="975360">
                <a:moveTo>
                  <a:pt x="300989" y="560070"/>
                </a:moveTo>
                <a:lnTo>
                  <a:pt x="298196" y="561339"/>
                </a:lnTo>
                <a:lnTo>
                  <a:pt x="296417" y="561339"/>
                </a:lnTo>
                <a:lnTo>
                  <a:pt x="294766" y="562610"/>
                </a:lnTo>
                <a:lnTo>
                  <a:pt x="293624" y="565150"/>
                </a:lnTo>
                <a:lnTo>
                  <a:pt x="291717" y="572770"/>
                </a:lnTo>
                <a:lnTo>
                  <a:pt x="293703" y="579120"/>
                </a:lnTo>
                <a:lnTo>
                  <a:pt x="298285" y="586739"/>
                </a:lnTo>
                <a:lnTo>
                  <a:pt x="304164" y="591820"/>
                </a:lnTo>
                <a:lnTo>
                  <a:pt x="301132" y="598170"/>
                </a:lnTo>
                <a:lnTo>
                  <a:pt x="297910" y="603250"/>
                </a:lnTo>
                <a:lnTo>
                  <a:pt x="294735" y="609600"/>
                </a:lnTo>
                <a:lnTo>
                  <a:pt x="291846" y="614680"/>
                </a:lnTo>
                <a:lnTo>
                  <a:pt x="340567" y="614680"/>
                </a:lnTo>
                <a:lnTo>
                  <a:pt x="357149" y="586739"/>
                </a:lnTo>
                <a:lnTo>
                  <a:pt x="366428" y="571500"/>
                </a:lnTo>
                <a:lnTo>
                  <a:pt x="314959" y="571500"/>
                </a:lnTo>
                <a:lnTo>
                  <a:pt x="311784" y="568960"/>
                </a:lnTo>
                <a:lnTo>
                  <a:pt x="308863" y="567689"/>
                </a:lnTo>
                <a:lnTo>
                  <a:pt x="306450" y="563880"/>
                </a:lnTo>
                <a:lnTo>
                  <a:pt x="304291" y="561339"/>
                </a:lnTo>
                <a:lnTo>
                  <a:pt x="300989" y="560070"/>
                </a:lnTo>
                <a:close/>
              </a:path>
              <a:path w="749934" h="975360">
                <a:moveTo>
                  <a:pt x="548893" y="242570"/>
                </a:moveTo>
                <a:lnTo>
                  <a:pt x="545464" y="242570"/>
                </a:lnTo>
                <a:lnTo>
                  <a:pt x="543813" y="243839"/>
                </a:lnTo>
                <a:lnTo>
                  <a:pt x="542289" y="245110"/>
                </a:lnTo>
                <a:lnTo>
                  <a:pt x="541527" y="246380"/>
                </a:lnTo>
                <a:lnTo>
                  <a:pt x="509550" y="284480"/>
                </a:lnTo>
                <a:lnTo>
                  <a:pt x="478587" y="323850"/>
                </a:lnTo>
                <a:lnTo>
                  <a:pt x="448654" y="363220"/>
                </a:lnTo>
                <a:lnTo>
                  <a:pt x="419766" y="403860"/>
                </a:lnTo>
                <a:lnTo>
                  <a:pt x="391938" y="444500"/>
                </a:lnTo>
                <a:lnTo>
                  <a:pt x="365184" y="486410"/>
                </a:lnTo>
                <a:lnTo>
                  <a:pt x="339520" y="528320"/>
                </a:lnTo>
                <a:lnTo>
                  <a:pt x="314959" y="571500"/>
                </a:lnTo>
                <a:lnTo>
                  <a:pt x="366428" y="571500"/>
                </a:lnTo>
                <a:lnTo>
                  <a:pt x="384214" y="542289"/>
                </a:lnTo>
                <a:lnTo>
                  <a:pt x="411704" y="499110"/>
                </a:lnTo>
                <a:lnTo>
                  <a:pt x="439362" y="454660"/>
                </a:lnTo>
                <a:lnTo>
                  <a:pt x="466926" y="411480"/>
                </a:lnTo>
                <a:lnTo>
                  <a:pt x="494140" y="367030"/>
                </a:lnTo>
                <a:lnTo>
                  <a:pt x="520745" y="323850"/>
                </a:lnTo>
                <a:lnTo>
                  <a:pt x="546480" y="278130"/>
                </a:lnTo>
                <a:lnTo>
                  <a:pt x="669870" y="278130"/>
                </a:lnTo>
                <a:lnTo>
                  <a:pt x="699803" y="265430"/>
                </a:lnTo>
                <a:lnTo>
                  <a:pt x="726646" y="245110"/>
                </a:lnTo>
                <a:lnTo>
                  <a:pt x="727490" y="243839"/>
                </a:lnTo>
                <a:lnTo>
                  <a:pt x="550290" y="243839"/>
                </a:lnTo>
                <a:lnTo>
                  <a:pt x="548893" y="242570"/>
                </a:lnTo>
                <a:close/>
              </a:path>
              <a:path w="749934" h="975360">
                <a:moveTo>
                  <a:pt x="669870" y="278130"/>
                </a:moveTo>
                <a:lnTo>
                  <a:pt x="546480" y="278130"/>
                </a:lnTo>
                <a:lnTo>
                  <a:pt x="548258" y="280670"/>
                </a:lnTo>
                <a:lnTo>
                  <a:pt x="549655" y="280670"/>
                </a:lnTo>
                <a:lnTo>
                  <a:pt x="552196" y="281939"/>
                </a:lnTo>
                <a:lnTo>
                  <a:pt x="577955" y="287020"/>
                </a:lnTo>
                <a:lnTo>
                  <a:pt x="606821" y="288289"/>
                </a:lnTo>
                <a:lnTo>
                  <a:pt x="637045" y="285750"/>
                </a:lnTo>
                <a:lnTo>
                  <a:pt x="666876" y="279400"/>
                </a:lnTo>
                <a:lnTo>
                  <a:pt x="669870" y="278130"/>
                </a:lnTo>
                <a:close/>
              </a:path>
              <a:path w="749934" h="975360">
                <a:moveTo>
                  <a:pt x="555878" y="241300"/>
                </a:moveTo>
                <a:lnTo>
                  <a:pt x="550290" y="243839"/>
                </a:lnTo>
                <a:lnTo>
                  <a:pt x="727490" y="243839"/>
                </a:lnTo>
                <a:lnTo>
                  <a:pt x="728334" y="242570"/>
                </a:lnTo>
                <a:lnTo>
                  <a:pt x="578161" y="242570"/>
                </a:lnTo>
                <a:lnTo>
                  <a:pt x="555878" y="241300"/>
                </a:lnTo>
                <a:close/>
              </a:path>
              <a:path w="749934" h="975360">
                <a:moveTo>
                  <a:pt x="725945" y="133350"/>
                </a:moveTo>
                <a:lnTo>
                  <a:pt x="581278" y="133350"/>
                </a:lnTo>
                <a:lnTo>
                  <a:pt x="589617" y="134620"/>
                </a:lnTo>
                <a:lnTo>
                  <a:pt x="597407" y="134620"/>
                </a:lnTo>
                <a:lnTo>
                  <a:pt x="604246" y="135889"/>
                </a:lnTo>
                <a:lnTo>
                  <a:pt x="609726" y="135889"/>
                </a:lnTo>
                <a:lnTo>
                  <a:pt x="639673" y="138430"/>
                </a:lnTo>
                <a:lnTo>
                  <a:pt x="670893" y="143510"/>
                </a:lnTo>
                <a:lnTo>
                  <a:pt x="696612" y="157480"/>
                </a:lnTo>
                <a:lnTo>
                  <a:pt x="710056" y="184150"/>
                </a:lnTo>
                <a:lnTo>
                  <a:pt x="708856" y="203200"/>
                </a:lnTo>
                <a:lnTo>
                  <a:pt x="669798" y="234950"/>
                </a:lnTo>
                <a:lnTo>
                  <a:pt x="607456" y="242570"/>
                </a:lnTo>
                <a:lnTo>
                  <a:pt x="728334" y="242570"/>
                </a:lnTo>
                <a:lnTo>
                  <a:pt x="744368" y="218439"/>
                </a:lnTo>
                <a:lnTo>
                  <a:pt x="749934" y="184150"/>
                </a:lnTo>
                <a:lnTo>
                  <a:pt x="741183" y="151130"/>
                </a:lnTo>
                <a:lnTo>
                  <a:pt x="725945" y="133350"/>
                </a:lnTo>
                <a:close/>
              </a:path>
              <a:path w="749934" h="975360">
                <a:moveTo>
                  <a:pt x="507794" y="11430"/>
                </a:moveTo>
                <a:lnTo>
                  <a:pt x="435355" y="11430"/>
                </a:lnTo>
                <a:lnTo>
                  <a:pt x="463821" y="20320"/>
                </a:lnTo>
                <a:lnTo>
                  <a:pt x="487537" y="45720"/>
                </a:lnTo>
                <a:lnTo>
                  <a:pt x="506561" y="78739"/>
                </a:lnTo>
                <a:lnTo>
                  <a:pt x="520953" y="105410"/>
                </a:lnTo>
                <a:lnTo>
                  <a:pt x="530844" y="127000"/>
                </a:lnTo>
                <a:lnTo>
                  <a:pt x="541591" y="149860"/>
                </a:lnTo>
                <a:lnTo>
                  <a:pt x="554529" y="172720"/>
                </a:lnTo>
                <a:lnTo>
                  <a:pt x="570991" y="187960"/>
                </a:lnTo>
                <a:lnTo>
                  <a:pt x="574675" y="190500"/>
                </a:lnTo>
                <a:lnTo>
                  <a:pt x="579120" y="190500"/>
                </a:lnTo>
                <a:lnTo>
                  <a:pt x="588645" y="187960"/>
                </a:lnTo>
                <a:lnTo>
                  <a:pt x="593216" y="182880"/>
                </a:lnTo>
                <a:lnTo>
                  <a:pt x="594232" y="176530"/>
                </a:lnTo>
                <a:lnTo>
                  <a:pt x="593695" y="166370"/>
                </a:lnTo>
                <a:lnTo>
                  <a:pt x="591359" y="154939"/>
                </a:lnTo>
                <a:lnTo>
                  <a:pt x="587285" y="144780"/>
                </a:lnTo>
                <a:lnTo>
                  <a:pt x="581532" y="134620"/>
                </a:lnTo>
                <a:lnTo>
                  <a:pt x="581278" y="133350"/>
                </a:lnTo>
                <a:lnTo>
                  <a:pt x="725945" y="133350"/>
                </a:lnTo>
                <a:lnTo>
                  <a:pt x="720502" y="127000"/>
                </a:lnTo>
                <a:lnTo>
                  <a:pt x="691391" y="113030"/>
                </a:lnTo>
                <a:lnTo>
                  <a:pt x="674371" y="109220"/>
                </a:lnTo>
                <a:lnTo>
                  <a:pt x="567689" y="109220"/>
                </a:lnTo>
                <a:lnTo>
                  <a:pt x="559073" y="92710"/>
                </a:lnTo>
                <a:lnTo>
                  <a:pt x="550100" y="77470"/>
                </a:lnTo>
                <a:lnTo>
                  <a:pt x="540936" y="60960"/>
                </a:lnTo>
                <a:lnTo>
                  <a:pt x="531749" y="45720"/>
                </a:lnTo>
                <a:lnTo>
                  <a:pt x="510333" y="13970"/>
                </a:lnTo>
                <a:lnTo>
                  <a:pt x="507794" y="11430"/>
                </a:lnTo>
                <a:close/>
              </a:path>
              <a:path w="749934" h="975360">
                <a:moveTo>
                  <a:pt x="634984" y="104139"/>
                </a:moveTo>
                <a:lnTo>
                  <a:pt x="612616" y="104139"/>
                </a:lnTo>
                <a:lnTo>
                  <a:pt x="567689" y="109220"/>
                </a:lnTo>
                <a:lnTo>
                  <a:pt x="674371" y="109220"/>
                </a:lnTo>
                <a:lnTo>
                  <a:pt x="657351" y="105410"/>
                </a:lnTo>
                <a:lnTo>
                  <a:pt x="634984" y="104139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1115694"/>
            <a:ext cx="1020512" cy="1384299"/>
          </a:xfrm>
          <a:prstGeom prst="rect">
            <a:avLst/>
          </a:prstGeom>
        </p:spPr>
      </p:pic>
      <p:sp>
        <p:nvSpPr>
          <p:cNvPr id="18" name="object 18"/>
          <p:cNvSpPr/>
          <p:nvPr/>
        </p:nvSpPr>
        <p:spPr>
          <a:xfrm>
            <a:off x="397421" y="4609532"/>
            <a:ext cx="401955" cy="403225"/>
          </a:xfrm>
          <a:custGeom>
            <a:avLst/>
            <a:gdLst/>
            <a:ahLst/>
            <a:cxnLst/>
            <a:rect l="l" t="t" r="r" b="b"/>
            <a:pathLst>
              <a:path w="401955" h="403225">
                <a:moveTo>
                  <a:pt x="96156" y="74943"/>
                </a:moveTo>
                <a:lnTo>
                  <a:pt x="42608" y="104526"/>
                </a:lnTo>
                <a:lnTo>
                  <a:pt x="18688" y="137523"/>
                </a:lnTo>
                <a:lnTo>
                  <a:pt x="3634" y="176617"/>
                </a:lnTo>
                <a:lnTo>
                  <a:pt x="0" y="217394"/>
                </a:lnTo>
                <a:lnTo>
                  <a:pt x="10401" y="258641"/>
                </a:lnTo>
                <a:lnTo>
                  <a:pt x="33774" y="296104"/>
                </a:lnTo>
                <a:lnTo>
                  <a:pt x="67240" y="329099"/>
                </a:lnTo>
                <a:lnTo>
                  <a:pt x="107924" y="356941"/>
                </a:lnTo>
                <a:lnTo>
                  <a:pt x="152949" y="378946"/>
                </a:lnTo>
                <a:lnTo>
                  <a:pt x="199439" y="394427"/>
                </a:lnTo>
                <a:lnTo>
                  <a:pt x="244516" y="402700"/>
                </a:lnTo>
                <a:lnTo>
                  <a:pt x="285305" y="403080"/>
                </a:lnTo>
                <a:lnTo>
                  <a:pt x="288023" y="402966"/>
                </a:lnTo>
                <a:lnTo>
                  <a:pt x="290525" y="402331"/>
                </a:lnTo>
                <a:lnTo>
                  <a:pt x="297408" y="399004"/>
                </a:lnTo>
                <a:lnTo>
                  <a:pt x="300405" y="394660"/>
                </a:lnTo>
                <a:lnTo>
                  <a:pt x="300482" y="389314"/>
                </a:lnTo>
                <a:lnTo>
                  <a:pt x="322631" y="370911"/>
                </a:lnTo>
                <a:lnTo>
                  <a:pt x="277431" y="370911"/>
                </a:lnTo>
                <a:lnTo>
                  <a:pt x="173374" y="341149"/>
                </a:lnTo>
                <a:lnTo>
                  <a:pt x="123612" y="321252"/>
                </a:lnTo>
                <a:lnTo>
                  <a:pt x="76174" y="289746"/>
                </a:lnTo>
                <a:lnTo>
                  <a:pt x="39101" y="234756"/>
                </a:lnTo>
                <a:lnTo>
                  <a:pt x="33778" y="201826"/>
                </a:lnTo>
                <a:lnTo>
                  <a:pt x="37871" y="168194"/>
                </a:lnTo>
                <a:lnTo>
                  <a:pt x="62231" y="124046"/>
                </a:lnTo>
                <a:lnTo>
                  <a:pt x="167611" y="110572"/>
                </a:lnTo>
                <a:lnTo>
                  <a:pt x="144802" y="88149"/>
                </a:lnTo>
                <a:lnTo>
                  <a:pt x="120424" y="76490"/>
                </a:lnTo>
                <a:lnTo>
                  <a:pt x="96156" y="74943"/>
                </a:lnTo>
                <a:close/>
              </a:path>
              <a:path w="401955" h="403225">
                <a:moveTo>
                  <a:pt x="347053" y="34907"/>
                </a:moveTo>
                <a:lnTo>
                  <a:pt x="257352" y="34907"/>
                </a:lnTo>
                <a:lnTo>
                  <a:pt x="293181" y="41424"/>
                </a:lnTo>
                <a:lnTo>
                  <a:pt x="321991" y="62554"/>
                </a:lnTo>
                <a:lnTo>
                  <a:pt x="343411" y="92806"/>
                </a:lnTo>
                <a:lnTo>
                  <a:pt x="357073" y="126690"/>
                </a:lnTo>
                <a:lnTo>
                  <a:pt x="362865" y="164768"/>
                </a:lnTo>
                <a:lnTo>
                  <a:pt x="359722" y="203803"/>
                </a:lnTo>
                <a:lnTo>
                  <a:pt x="350381" y="241989"/>
                </a:lnTo>
                <a:lnTo>
                  <a:pt x="324130" y="302019"/>
                </a:lnTo>
                <a:lnTo>
                  <a:pt x="292037" y="347287"/>
                </a:lnTo>
                <a:lnTo>
                  <a:pt x="277431" y="370911"/>
                </a:lnTo>
                <a:lnTo>
                  <a:pt x="322631" y="370911"/>
                </a:lnTo>
                <a:lnTo>
                  <a:pt x="334866" y="360747"/>
                </a:lnTo>
                <a:lnTo>
                  <a:pt x="361310" y="319522"/>
                </a:lnTo>
                <a:lnTo>
                  <a:pt x="380736" y="273262"/>
                </a:lnTo>
                <a:lnTo>
                  <a:pt x="394068" y="229586"/>
                </a:lnTo>
                <a:lnTo>
                  <a:pt x="401335" y="184199"/>
                </a:lnTo>
                <a:lnTo>
                  <a:pt x="399948" y="136614"/>
                </a:lnTo>
                <a:lnTo>
                  <a:pt x="388160" y="90931"/>
                </a:lnTo>
                <a:lnTo>
                  <a:pt x="364223" y="51252"/>
                </a:lnTo>
                <a:lnTo>
                  <a:pt x="347053" y="34907"/>
                </a:lnTo>
                <a:close/>
              </a:path>
              <a:path w="401955" h="403225">
                <a:moveTo>
                  <a:pt x="167611" y="110572"/>
                </a:moveTo>
                <a:lnTo>
                  <a:pt x="116131" y="110572"/>
                </a:lnTo>
                <a:lnTo>
                  <a:pt x="139461" y="115435"/>
                </a:lnTo>
                <a:lnTo>
                  <a:pt x="163106" y="124252"/>
                </a:lnTo>
                <a:lnTo>
                  <a:pt x="164655" y="124785"/>
                </a:lnTo>
                <a:lnTo>
                  <a:pt x="166458" y="124544"/>
                </a:lnTo>
                <a:lnTo>
                  <a:pt x="169583" y="123033"/>
                </a:lnTo>
                <a:lnTo>
                  <a:pt x="170891" y="121763"/>
                </a:lnTo>
                <a:lnTo>
                  <a:pt x="171437" y="120213"/>
                </a:lnTo>
                <a:lnTo>
                  <a:pt x="176986" y="120213"/>
                </a:lnTo>
                <a:lnTo>
                  <a:pt x="178028" y="119705"/>
                </a:lnTo>
                <a:lnTo>
                  <a:pt x="178803" y="118905"/>
                </a:lnTo>
                <a:lnTo>
                  <a:pt x="179222" y="117737"/>
                </a:lnTo>
                <a:lnTo>
                  <a:pt x="181729" y="111387"/>
                </a:lnTo>
                <a:lnTo>
                  <a:pt x="168440" y="111387"/>
                </a:lnTo>
                <a:lnTo>
                  <a:pt x="167611" y="110572"/>
                </a:lnTo>
                <a:close/>
              </a:path>
              <a:path w="401955" h="403225">
                <a:moveTo>
                  <a:pt x="176986" y="120213"/>
                </a:moveTo>
                <a:lnTo>
                  <a:pt x="171437" y="120213"/>
                </a:lnTo>
                <a:lnTo>
                  <a:pt x="173342" y="120886"/>
                </a:lnTo>
                <a:lnTo>
                  <a:pt x="175450" y="120963"/>
                </a:lnTo>
                <a:lnTo>
                  <a:pt x="176986" y="120213"/>
                </a:lnTo>
                <a:close/>
              </a:path>
              <a:path w="401955" h="403225">
                <a:moveTo>
                  <a:pt x="268554" y="0"/>
                </a:moveTo>
                <a:lnTo>
                  <a:pt x="225247" y="5393"/>
                </a:lnTo>
                <a:lnTo>
                  <a:pt x="191239" y="27525"/>
                </a:lnTo>
                <a:lnTo>
                  <a:pt x="167314" y="81398"/>
                </a:lnTo>
                <a:lnTo>
                  <a:pt x="168440" y="111387"/>
                </a:lnTo>
                <a:lnTo>
                  <a:pt x="181729" y="111387"/>
                </a:lnTo>
                <a:lnTo>
                  <a:pt x="188517" y="94190"/>
                </a:lnTo>
                <a:lnTo>
                  <a:pt x="198778" y="72941"/>
                </a:lnTo>
                <a:lnTo>
                  <a:pt x="229946" y="42223"/>
                </a:lnTo>
                <a:lnTo>
                  <a:pt x="257352" y="34907"/>
                </a:lnTo>
                <a:lnTo>
                  <a:pt x="347053" y="34907"/>
                </a:lnTo>
                <a:lnTo>
                  <a:pt x="336205" y="24581"/>
                </a:lnTo>
                <a:lnTo>
                  <a:pt x="303996" y="7171"/>
                </a:lnTo>
                <a:lnTo>
                  <a:pt x="268554" y="0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9" name="object 19"/>
          <p:cNvGrpSpPr/>
          <p:nvPr/>
        </p:nvGrpSpPr>
        <p:grpSpPr>
          <a:xfrm>
            <a:off x="8225678" y="1398456"/>
            <a:ext cx="507365" cy="488950"/>
            <a:chOff x="8225678" y="1398456"/>
            <a:chExt cx="507365" cy="488950"/>
          </a:xfrm>
        </p:grpSpPr>
        <p:sp>
          <p:nvSpPr>
            <p:cNvPr id="20" name="object 20"/>
            <p:cNvSpPr/>
            <p:nvPr/>
          </p:nvSpPr>
          <p:spPr>
            <a:xfrm>
              <a:off x="8225678" y="1571767"/>
              <a:ext cx="349885" cy="316230"/>
            </a:xfrm>
            <a:custGeom>
              <a:avLst/>
              <a:gdLst/>
              <a:ahLst/>
              <a:cxnLst/>
              <a:rect l="l" t="t" r="r" b="b"/>
              <a:pathLst>
                <a:path w="349884" h="316230">
                  <a:moveTo>
                    <a:pt x="186674" y="0"/>
                  </a:moveTo>
                  <a:lnTo>
                    <a:pt x="150272" y="2541"/>
                  </a:lnTo>
                  <a:lnTo>
                    <a:pt x="114538" y="16240"/>
                  </a:lnTo>
                  <a:lnTo>
                    <a:pt x="86306" y="26294"/>
                  </a:lnTo>
                  <a:lnTo>
                    <a:pt x="36653" y="59120"/>
                  </a:lnTo>
                  <a:lnTo>
                    <a:pt x="2287" y="108912"/>
                  </a:lnTo>
                  <a:lnTo>
                    <a:pt x="0" y="138588"/>
                  </a:lnTo>
                  <a:lnTo>
                    <a:pt x="9261" y="166812"/>
                  </a:lnTo>
                  <a:lnTo>
                    <a:pt x="36052" y="195056"/>
                  </a:lnTo>
                  <a:lnTo>
                    <a:pt x="78152" y="208422"/>
                  </a:lnTo>
                  <a:lnTo>
                    <a:pt x="98682" y="208605"/>
                  </a:lnTo>
                  <a:lnTo>
                    <a:pt x="119618" y="207502"/>
                  </a:lnTo>
                  <a:lnTo>
                    <a:pt x="128684" y="207246"/>
                  </a:lnTo>
                  <a:lnTo>
                    <a:pt x="162835" y="228349"/>
                  </a:lnTo>
                  <a:lnTo>
                    <a:pt x="177547" y="273379"/>
                  </a:lnTo>
                  <a:lnTo>
                    <a:pt x="188071" y="294751"/>
                  </a:lnTo>
                  <a:lnTo>
                    <a:pt x="191754" y="299958"/>
                  </a:lnTo>
                  <a:lnTo>
                    <a:pt x="196326" y="304022"/>
                  </a:lnTo>
                  <a:lnTo>
                    <a:pt x="201533" y="307197"/>
                  </a:lnTo>
                  <a:lnTo>
                    <a:pt x="231842" y="315636"/>
                  </a:lnTo>
                  <a:lnTo>
                    <a:pt x="266176" y="311467"/>
                  </a:lnTo>
                  <a:lnTo>
                    <a:pt x="321675" y="280400"/>
                  </a:lnTo>
                  <a:lnTo>
                    <a:pt x="348519" y="217757"/>
                  </a:lnTo>
                  <a:lnTo>
                    <a:pt x="349803" y="182673"/>
                  </a:lnTo>
                  <a:lnTo>
                    <a:pt x="345170" y="148828"/>
                  </a:lnTo>
                  <a:lnTo>
                    <a:pt x="332920" y="110876"/>
                  </a:lnTo>
                  <a:lnTo>
                    <a:pt x="313086" y="76390"/>
                  </a:lnTo>
                  <a:lnTo>
                    <a:pt x="287037" y="46690"/>
                  </a:lnTo>
                  <a:lnTo>
                    <a:pt x="256143" y="23098"/>
                  </a:lnTo>
                  <a:lnTo>
                    <a:pt x="222408" y="7292"/>
                  </a:lnTo>
                  <a:lnTo>
                    <a:pt x="186674" y="0"/>
                  </a:lnTo>
                  <a:close/>
                </a:path>
              </a:pathLst>
            </a:custGeom>
            <a:solidFill>
              <a:srgbClr val="FFE782">
                <a:alpha val="58430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294242" y="1421062"/>
              <a:ext cx="121487" cy="12333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466629" y="1398456"/>
              <a:ext cx="254587" cy="239335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610821" y="1674701"/>
              <a:ext cx="121919" cy="111986"/>
            </a:xfrm>
            <a:prstGeom prst="rect">
              <a:avLst/>
            </a:prstGeom>
          </p:spPr>
        </p:pic>
      </p:grpSp>
      <p:grpSp>
        <p:nvGrpSpPr>
          <p:cNvPr id="24" name="object 24"/>
          <p:cNvGrpSpPr/>
          <p:nvPr/>
        </p:nvGrpSpPr>
        <p:grpSpPr>
          <a:xfrm>
            <a:off x="809008" y="2576308"/>
            <a:ext cx="507365" cy="488950"/>
            <a:chOff x="809008" y="2576308"/>
            <a:chExt cx="507365" cy="488950"/>
          </a:xfrm>
        </p:grpSpPr>
        <p:sp>
          <p:nvSpPr>
            <p:cNvPr id="25" name="object 25"/>
            <p:cNvSpPr/>
            <p:nvPr/>
          </p:nvSpPr>
          <p:spPr>
            <a:xfrm>
              <a:off x="966238" y="2749565"/>
              <a:ext cx="349885" cy="316230"/>
            </a:xfrm>
            <a:custGeom>
              <a:avLst/>
              <a:gdLst/>
              <a:ahLst/>
              <a:cxnLst/>
              <a:rect l="l" t="t" r="r" b="b"/>
              <a:pathLst>
                <a:path w="349884" h="316230">
                  <a:moveTo>
                    <a:pt x="163146" y="0"/>
                  </a:moveTo>
                  <a:lnTo>
                    <a:pt x="93690" y="23098"/>
                  </a:lnTo>
                  <a:lnTo>
                    <a:pt x="62804" y="46690"/>
                  </a:lnTo>
                  <a:lnTo>
                    <a:pt x="36740" y="76390"/>
                  </a:lnTo>
                  <a:lnTo>
                    <a:pt x="16891" y="110876"/>
                  </a:lnTo>
                  <a:lnTo>
                    <a:pt x="4650" y="148828"/>
                  </a:lnTo>
                  <a:lnTo>
                    <a:pt x="0" y="182693"/>
                  </a:lnTo>
                  <a:lnTo>
                    <a:pt x="1285" y="217820"/>
                  </a:lnTo>
                  <a:lnTo>
                    <a:pt x="28171" y="280527"/>
                  </a:lnTo>
                  <a:lnTo>
                    <a:pt x="83664" y="311483"/>
                  </a:lnTo>
                  <a:lnTo>
                    <a:pt x="117982" y="315638"/>
                  </a:lnTo>
                  <a:lnTo>
                    <a:pt x="148262" y="307197"/>
                  </a:lnTo>
                  <a:lnTo>
                    <a:pt x="172279" y="273397"/>
                  </a:lnTo>
                  <a:lnTo>
                    <a:pt x="179079" y="249936"/>
                  </a:lnTo>
                  <a:lnTo>
                    <a:pt x="186983" y="228403"/>
                  </a:lnTo>
                  <a:lnTo>
                    <a:pt x="200815" y="212836"/>
                  </a:lnTo>
                  <a:lnTo>
                    <a:pt x="206556" y="210020"/>
                  </a:lnTo>
                  <a:lnTo>
                    <a:pt x="213300" y="208121"/>
                  </a:lnTo>
                  <a:lnTo>
                    <a:pt x="221162" y="207246"/>
                  </a:lnTo>
                  <a:lnTo>
                    <a:pt x="230253" y="207502"/>
                  </a:lnTo>
                  <a:lnTo>
                    <a:pt x="251188" y="208607"/>
                  </a:lnTo>
                  <a:lnTo>
                    <a:pt x="271716" y="208438"/>
                  </a:lnTo>
                  <a:lnTo>
                    <a:pt x="310492" y="197088"/>
                  </a:lnTo>
                  <a:lnTo>
                    <a:pt x="340531" y="166830"/>
                  </a:lnTo>
                  <a:lnTo>
                    <a:pt x="349798" y="138636"/>
                  </a:lnTo>
                  <a:lnTo>
                    <a:pt x="347540" y="108965"/>
                  </a:lnTo>
                  <a:lnTo>
                    <a:pt x="313138" y="59120"/>
                  </a:lnTo>
                  <a:lnTo>
                    <a:pt x="263506" y="26294"/>
                  </a:lnTo>
                  <a:lnTo>
                    <a:pt x="235270" y="16240"/>
                  </a:lnTo>
                  <a:lnTo>
                    <a:pt x="199539" y="2541"/>
                  </a:lnTo>
                  <a:lnTo>
                    <a:pt x="163146" y="0"/>
                  </a:lnTo>
                  <a:close/>
                </a:path>
              </a:pathLst>
            </a:custGeom>
            <a:solidFill>
              <a:srgbClr val="FFE782">
                <a:alpha val="58430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26022" y="2598860"/>
              <a:ext cx="121511" cy="12338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20496" y="2576308"/>
              <a:ext cx="254614" cy="23928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09008" y="2852515"/>
              <a:ext cx="121929" cy="111970"/>
            </a:xfrm>
            <a:prstGeom prst="rect">
              <a:avLst/>
            </a:prstGeom>
          </p:spPr>
        </p:pic>
      </p:grpSp>
      <p:sp>
        <p:nvSpPr>
          <p:cNvPr id="29" name="object 29"/>
          <p:cNvSpPr/>
          <p:nvPr/>
        </p:nvSpPr>
        <p:spPr>
          <a:xfrm>
            <a:off x="4394963" y="4521355"/>
            <a:ext cx="408305" cy="389255"/>
          </a:xfrm>
          <a:custGeom>
            <a:avLst/>
            <a:gdLst/>
            <a:ahLst/>
            <a:cxnLst/>
            <a:rect l="l" t="t" r="r" b="b"/>
            <a:pathLst>
              <a:path w="408304" h="389254">
                <a:moveTo>
                  <a:pt x="138896" y="0"/>
                </a:moveTo>
                <a:lnTo>
                  <a:pt x="98804" y="7273"/>
                </a:lnTo>
                <a:lnTo>
                  <a:pt x="60902" y="25081"/>
                </a:lnTo>
                <a:lnTo>
                  <a:pt x="30097" y="52002"/>
                </a:lnTo>
                <a:lnTo>
                  <a:pt x="9052" y="88980"/>
                </a:lnTo>
                <a:lnTo>
                  <a:pt x="0" y="132200"/>
                </a:lnTo>
                <a:lnTo>
                  <a:pt x="1332" y="179178"/>
                </a:lnTo>
                <a:lnTo>
                  <a:pt x="11443" y="227429"/>
                </a:lnTo>
                <a:lnTo>
                  <a:pt x="28729" y="274469"/>
                </a:lnTo>
                <a:lnTo>
                  <a:pt x="51581" y="317812"/>
                </a:lnTo>
                <a:lnTo>
                  <a:pt x="78396" y="354975"/>
                </a:lnTo>
                <a:lnTo>
                  <a:pt x="107567" y="383472"/>
                </a:lnTo>
                <a:lnTo>
                  <a:pt x="119124" y="388895"/>
                </a:lnTo>
                <a:lnTo>
                  <a:pt x="124331" y="387841"/>
                </a:lnTo>
                <a:lnTo>
                  <a:pt x="128141" y="384031"/>
                </a:lnTo>
                <a:lnTo>
                  <a:pt x="185836" y="384031"/>
                </a:lnTo>
                <a:lnTo>
                  <a:pt x="220311" y="375724"/>
                </a:lnTo>
                <a:lnTo>
                  <a:pt x="266336" y="355765"/>
                </a:lnTo>
                <a:lnTo>
                  <a:pt x="268069" y="354796"/>
                </a:lnTo>
                <a:lnTo>
                  <a:pt x="124204" y="354796"/>
                </a:lnTo>
                <a:lnTo>
                  <a:pt x="96772" y="307388"/>
                </a:lnTo>
                <a:lnTo>
                  <a:pt x="69625" y="261313"/>
                </a:lnTo>
                <a:lnTo>
                  <a:pt x="47480" y="212516"/>
                </a:lnTo>
                <a:lnTo>
                  <a:pt x="35050" y="156943"/>
                </a:lnTo>
                <a:lnTo>
                  <a:pt x="35823" y="123162"/>
                </a:lnTo>
                <a:lnTo>
                  <a:pt x="65232" y="64131"/>
                </a:lnTo>
                <a:lnTo>
                  <a:pt x="108604" y="33454"/>
                </a:lnTo>
                <a:lnTo>
                  <a:pt x="139604" y="27664"/>
                </a:lnTo>
                <a:lnTo>
                  <a:pt x="209064" y="27664"/>
                </a:lnTo>
                <a:lnTo>
                  <a:pt x="198056" y="15689"/>
                </a:lnTo>
                <a:lnTo>
                  <a:pt x="176274" y="4682"/>
                </a:lnTo>
                <a:lnTo>
                  <a:pt x="138896" y="0"/>
                </a:lnTo>
                <a:close/>
              </a:path>
              <a:path w="408304" h="389254">
                <a:moveTo>
                  <a:pt x="185836" y="384031"/>
                </a:moveTo>
                <a:lnTo>
                  <a:pt x="128141" y="384031"/>
                </a:lnTo>
                <a:lnTo>
                  <a:pt x="172714" y="387193"/>
                </a:lnTo>
                <a:lnTo>
                  <a:pt x="185836" y="384031"/>
                </a:lnTo>
                <a:close/>
              </a:path>
              <a:path w="408304" h="389254">
                <a:moveTo>
                  <a:pt x="374846" y="81546"/>
                </a:moveTo>
                <a:lnTo>
                  <a:pt x="295318" y="81546"/>
                </a:lnTo>
                <a:lnTo>
                  <a:pt x="317244" y="84629"/>
                </a:lnTo>
                <a:lnTo>
                  <a:pt x="323365" y="86932"/>
                </a:lnTo>
                <a:lnTo>
                  <a:pt x="363485" y="127802"/>
                </a:lnTo>
                <a:lnTo>
                  <a:pt x="369679" y="162992"/>
                </a:lnTo>
                <a:lnTo>
                  <a:pt x="364228" y="199657"/>
                </a:lnTo>
                <a:lnTo>
                  <a:pt x="328487" y="265074"/>
                </a:lnTo>
                <a:lnTo>
                  <a:pt x="299210" y="291082"/>
                </a:lnTo>
                <a:lnTo>
                  <a:pt x="266027" y="312186"/>
                </a:lnTo>
                <a:lnTo>
                  <a:pt x="205517" y="337363"/>
                </a:lnTo>
                <a:lnTo>
                  <a:pt x="151054" y="347845"/>
                </a:lnTo>
                <a:lnTo>
                  <a:pt x="124204" y="354796"/>
                </a:lnTo>
                <a:lnTo>
                  <a:pt x="268069" y="354796"/>
                </a:lnTo>
                <a:lnTo>
                  <a:pt x="306195" y="333460"/>
                </a:lnTo>
                <a:lnTo>
                  <a:pt x="342826" y="305720"/>
                </a:lnTo>
                <a:lnTo>
                  <a:pt x="374743" y="270403"/>
                </a:lnTo>
                <a:lnTo>
                  <a:pt x="397849" y="229263"/>
                </a:lnTo>
                <a:lnTo>
                  <a:pt x="408049" y="184057"/>
                </a:lnTo>
                <a:lnTo>
                  <a:pt x="406267" y="145414"/>
                </a:lnTo>
                <a:lnTo>
                  <a:pt x="395031" y="110557"/>
                </a:lnTo>
                <a:lnTo>
                  <a:pt x="374846" y="81546"/>
                </a:lnTo>
                <a:close/>
              </a:path>
              <a:path w="408304" h="389254">
                <a:moveTo>
                  <a:pt x="236313" y="100453"/>
                </a:moveTo>
                <a:lnTo>
                  <a:pt x="221105" y="100453"/>
                </a:lnTo>
                <a:lnTo>
                  <a:pt x="221994" y="102256"/>
                </a:lnTo>
                <a:lnTo>
                  <a:pt x="223518" y="103768"/>
                </a:lnTo>
                <a:lnTo>
                  <a:pt x="226185" y="104657"/>
                </a:lnTo>
                <a:lnTo>
                  <a:pt x="227328" y="104606"/>
                </a:lnTo>
                <a:lnTo>
                  <a:pt x="228471" y="104060"/>
                </a:lnTo>
                <a:lnTo>
                  <a:pt x="236313" y="100453"/>
                </a:lnTo>
                <a:close/>
              </a:path>
              <a:path w="408304" h="389254">
                <a:moveTo>
                  <a:pt x="209064" y="27664"/>
                </a:moveTo>
                <a:lnTo>
                  <a:pt x="139604" y="27664"/>
                </a:lnTo>
                <a:lnTo>
                  <a:pt x="153414" y="30311"/>
                </a:lnTo>
                <a:lnTo>
                  <a:pt x="171890" y="39942"/>
                </a:lnTo>
                <a:lnTo>
                  <a:pt x="187878" y="55230"/>
                </a:lnTo>
                <a:lnTo>
                  <a:pt x="201366" y="74882"/>
                </a:lnTo>
                <a:lnTo>
                  <a:pt x="212342" y="97608"/>
                </a:lnTo>
                <a:lnTo>
                  <a:pt x="212977" y="99069"/>
                </a:lnTo>
                <a:lnTo>
                  <a:pt x="214501" y="100148"/>
                </a:lnTo>
                <a:lnTo>
                  <a:pt x="217803" y="101215"/>
                </a:lnTo>
                <a:lnTo>
                  <a:pt x="219581" y="101202"/>
                </a:lnTo>
                <a:lnTo>
                  <a:pt x="221105" y="100453"/>
                </a:lnTo>
                <a:lnTo>
                  <a:pt x="236313" y="100453"/>
                </a:lnTo>
                <a:lnTo>
                  <a:pt x="251467" y="93483"/>
                </a:lnTo>
                <a:lnTo>
                  <a:pt x="255424" y="92007"/>
                </a:lnTo>
                <a:lnTo>
                  <a:pt x="225042" y="92007"/>
                </a:lnTo>
                <a:lnTo>
                  <a:pt x="224047" y="58877"/>
                </a:lnTo>
                <a:lnTo>
                  <a:pt x="214516" y="33595"/>
                </a:lnTo>
                <a:lnTo>
                  <a:pt x="209064" y="27664"/>
                </a:lnTo>
                <a:close/>
              </a:path>
              <a:path w="408304" h="389254">
                <a:moveTo>
                  <a:pt x="299497" y="47230"/>
                </a:moveTo>
                <a:lnTo>
                  <a:pt x="270619" y="54066"/>
                </a:lnTo>
                <a:lnTo>
                  <a:pt x="244955" y="69579"/>
                </a:lnTo>
                <a:lnTo>
                  <a:pt x="225042" y="92007"/>
                </a:lnTo>
                <a:lnTo>
                  <a:pt x="255424" y="92007"/>
                </a:lnTo>
                <a:lnTo>
                  <a:pt x="273571" y="85238"/>
                </a:lnTo>
                <a:lnTo>
                  <a:pt x="295318" y="81546"/>
                </a:lnTo>
                <a:lnTo>
                  <a:pt x="374846" y="81546"/>
                </a:lnTo>
                <a:lnTo>
                  <a:pt x="374366" y="80857"/>
                </a:lnTo>
                <a:lnTo>
                  <a:pt x="344295" y="57679"/>
                </a:lnTo>
                <a:lnTo>
                  <a:pt x="339342" y="54784"/>
                </a:lnTo>
                <a:lnTo>
                  <a:pt x="334262" y="52523"/>
                </a:lnTo>
                <a:lnTo>
                  <a:pt x="329055" y="50834"/>
                </a:lnTo>
                <a:lnTo>
                  <a:pt x="299497" y="47230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025829" y="61791"/>
            <a:ext cx="401320" cy="403225"/>
          </a:xfrm>
          <a:custGeom>
            <a:avLst/>
            <a:gdLst/>
            <a:ahLst/>
            <a:cxnLst/>
            <a:rect l="l" t="t" r="r" b="b"/>
            <a:pathLst>
              <a:path w="401319" h="403225">
                <a:moveTo>
                  <a:pt x="96148" y="74931"/>
                </a:moveTo>
                <a:lnTo>
                  <a:pt x="42596" y="104501"/>
                </a:lnTo>
                <a:lnTo>
                  <a:pt x="18676" y="137519"/>
                </a:lnTo>
                <a:lnTo>
                  <a:pt x="3627" y="176609"/>
                </a:lnTo>
                <a:lnTo>
                  <a:pt x="0" y="217354"/>
                </a:lnTo>
                <a:lnTo>
                  <a:pt x="10397" y="258602"/>
                </a:lnTo>
                <a:lnTo>
                  <a:pt x="33767" y="296068"/>
                </a:lnTo>
                <a:lnTo>
                  <a:pt x="67232" y="329067"/>
                </a:lnTo>
                <a:lnTo>
                  <a:pt x="107916" y="356911"/>
                </a:lnTo>
                <a:lnTo>
                  <a:pt x="152943" y="378916"/>
                </a:lnTo>
                <a:lnTo>
                  <a:pt x="199437" y="394394"/>
                </a:lnTo>
                <a:lnTo>
                  <a:pt x="244521" y="402660"/>
                </a:lnTo>
                <a:lnTo>
                  <a:pt x="285318" y="403028"/>
                </a:lnTo>
                <a:lnTo>
                  <a:pt x="287985" y="402901"/>
                </a:lnTo>
                <a:lnTo>
                  <a:pt x="290525" y="402266"/>
                </a:lnTo>
                <a:lnTo>
                  <a:pt x="292684" y="401250"/>
                </a:lnTo>
                <a:lnTo>
                  <a:pt x="297383" y="398964"/>
                </a:lnTo>
                <a:lnTo>
                  <a:pt x="300431" y="394646"/>
                </a:lnTo>
                <a:lnTo>
                  <a:pt x="300431" y="389312"/>
                </a:lnTo>
                <a:lnTo>
                  <a:pt x="322600" y="370897"/>
                </a:lnTo>
                <a:lnTo>
                  <a:pt x="277444" y="370897"/>
                </a:lnTo>
                <a:lnTo>
                  <a:pt x="173364" y="341131"/>
                </a:lnTo>
                <a:lnTo>
                  <a:pt x="123599" y="321230"/>
                </a:lnTo>
                <a:lnTo>
                  <a:pt x="76161" y="289744"/>
                </a:lnTo>
                <a:lnTo>
                  <a:pt x="39093" y="234737"/>
                </a:lnTo>
                <a:lnTo>
                  <a:pt x="33767" y="201822"/>
                </a:lnTo>
                <a:lnTo>
                  <a:pt x="37858" y="168205"/>
                </a:lnTo>
                <a:lnTo>
                  <a:pt x="62226" y="124057"/>
                </a:lnTo>
                <a:lnTo>
                  <a:pt x="167552" y="110563"/>
                </a:lnTo>
                <a:lnTo>
                  <a:pt x="144797" y="88187"/>
                </a:lnTo>
                <a:lnTo>
                  <a:pt x="120418" y="76511"/>
                </a:lnTo>
                <a:lnTo>
                  <a:pt x="96148" y="74931"/>
                </a:lnTo>
                <a:close/>
              </a:path>
              <a:path w="401319" h="403225">
                <a:moveTo>
                  <a:pt x="346964" y="34855"/>
                </a:moveTo>
                <a:lnTo>
                  <a:pt x="257378" y="34855"/>
                </a:lnTo>
                <a:lnTo>
                  <a:pt x="293154" y="41398"/>
                </a:lnTo>
                <a:lnTo>
                  <a:pt x="321941" y="62525"/>
                </a:lnTo>
                <a:lnTo>
                  <a:pt x="343371" y="92773"/>
                </a:lnTo>
                <a:lnTo>
                  <a:pt x="357073" y="126676"/>
                </a:lnTo>
                <a:lnTo>
                  <a:pt x="362839" y="164734"/>
                </a:lnTo>
                <a:lnTo>
                  <a:pt x="359676" y="203781"/>
                </a:lnTo>
                <a:lnTo>
                  <a:pt x="350322" y="241994"/>
                </a:lnTo>
                <a:lnTo>
                  <a:pt x="324110" y="302031"/>
                </a:lnTo>
                <a:lnTo>
                  <a:pt x="292063" y="347275"/>
                </a:lnTo>
                <a:lnTo>
                  <a:pt x="277444" y="370897"/>
                </a:lnTo>
                <a:lnTo>
                  <a:pt x="322600" y="370897"/>
                </a:lnTo>
                <a:lnTo>
                  <a:pt x="334826" y="360741"/>
                </a:lnTo>
                <a:lnTo>
                  <a:pt x="361280" y="319526"/>
                </a:lnTo>
                <a:lnTo>
                  <a:pt x="380709" y="273262"/>
                </a:lnTo>
                <a:lnTo>
                  <a:pt x="394030" y="229546"/>
                </a:lnTo>
                <a:lnTo>
                  <a:pt x="401314" y="184201"/>
                </a:lnTo>
                <a:lnTo>
                  <a:pt x="399919" y="136630"/>
                </a:lnTo>
                <a:lnTo>
                  <a:pt x="388118" y="90939"/>
                </a:lnTo>
                <a:lnTo>
                  <a:pt x="364185" y="51238"/>
                </a:lnTo>
                <a:lnTo>
                  <a:pt x="346964" y="34855"/>
                </a:lnTo>
                <a:close/>
              </a:path>
              <a:path w="401319" h="403225">
                <a:moveTo>
                  <a:pt x="167552" y="110563"/>
                </a:moveTo>
                <a:lnTo>
                  <a:pt x="116119" y="110563"/>
                </a:lnTo>
                <a:lnTo>
                  <a:pt x="139449" y="115443"/>
                </a:lnTo>
                <a:lnTo>
                  <a:pt x="163093" y="124263"/>
                </a:lnTo>
                <a:lnTo>
                  <a:pt x="164642" y="124771"/>
                </a:lnTo>
                <a:lnTo>
                  <a:pt x="166458" y="124517"/>
                </a:lnTo>
                <a:lnTo>
                  <a:pt x="169570" y="122993"/>
                </a:lnTo>
                <a:lnTo>
                  <a:pt x="170891" y="121723"/>
                </a:lnTo>
                <a:lnTo>
                  <a:pt x="171424" y="120199"/>
                </a:lnTo>
                <a:lnTo>
                  <a:pt x="177050" y="120199"/>
                </a:lnTo>
                <a:lnTo>
                  <a:pt x="178015" y="119691"/>
                </a:lnTo>
                <a:lnTo>
                  <a:pt x="178790" y="118929"/>
                </a:lnTo>
                <a:lnTo>
                  <a:pt x="179222" y="117786"/>
                </a:lnTo>
                <a:lnTo>
                  <a:pt x="181725" y="111436"/>
                </a:lnTo>
                <a:lnTo>
                  <a:pt x="168440" y="111436"/>
                </a:lnTo>
                <a:lnTo>
                  <a:pt x="167552" y="110563"/>
                </a:lnTo>
                <a:close/>
              </a:path>
              <a:path w="401319" h="403225">
                <a:moveTo>
                  <a:pt x="177050" y="120199"/>
                </a:moveTo>
                <a:lnTo>
                  <a:pt x="171424" y="120199"/>
                </a:lnTo>
                <a:lnTo>
                  <a:pt x="173342" y="120834"/>
                </a:lnTo>
                <a:lnTo>
                  <a:pt x="175437" y="120961"/>
                </a:lnTo>
                <a:lnTo>
                  <a:pt x="177050" y="120199"/>
                </a:lnTo>
                <a:close/>
              </a:path>
              <a:path w="401319" h="403225">
                <a:moveTo>
                  <a:pt x="268560" y="0"/>
                </a:moveTo>
                <a:lnTo>
                  <a:pt x="225247" y="5391"/>
                </a:lnTo>
                <a:lnTo>
                  <a:pt x="191228" y="27515"/>
                </a:lnTo>
                <a:lnTo>
                  <a:pt x="167312" y="81414"/>
                </a:lnTo>
                <a:lnTo>
                  <a:pt x="168440" y="111436"/>
                </a:lnTo>
                <a:lnTo>
                  <a:pt x="181725" y="111436"/>
                </a:lnTo>
                <a:lnTo>
                  <a:pt x="188510" y="94228"/>
                </a:lnTo>
                <a:lnTo>
                  <a:pt x="198767" y="72955"/>
                </a:lnTo>
                <a:lnTo>
                  <a:pt x="229933" y="42221"/>
                </a:lnTo>
                <a:lnTo>
                  <a:pt x="257378" y="34855"/>
                </a:lnTo>
                <a:lnTo>
                  <a:pt x="346964" y="34855"/>
                </a:lnTo>
                <a:lnTo>
                  <a:pt x="336169" y="24586"/>
                </a:lnTo>
                <a:lnTo>
                  <a:pt x="303985" y="7185"/>
                </a:lnTo>
                <a:lnTo>
                  <a:pt x="268560" y="0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1" name="object 31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703958" y="135762"/>
            <a:ext cx="162814" cy="211582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364324" y="3019044"/>
            <a:ext cx="161455" cy="213232"/>
          </a:xfrm>
          <a:prstGeom prst="rect">
            <a:avLst/>
          </a:prstGeom>
        </p:spPr>
      </p:pic>
      <p:sp>
        <p:nvSpPr>
          <p:cNvPr id="33" name="object 33"/>
          <p:cNvSpPr/>
          <p:nvPr/>
        </p:nvSpPr>
        <p:spPr>
          <a:xfrm>
            <a:off x="7126223" y="822960"/>
            <a:ext cx="210185" cy="274320"/>
          </a:xfrm>
          <a:custGeom>
            <a:avLst/>
            <a:gdLst/>
            <a:ahLst/>
            <a:cxnLst/>
            <a:rect l="l" t="t" r="r" b="b"/>
            <a:pathLst>
              <a:path w="210184" h="274319">
                <a:moveTo>
                  <a:pt x="105536" y="0"/>
                </a:moveTo>
                <a:lnTo>
                  <a:pt x="96426" y="8058"/>
                </a:lnTo>
                <a:lnTo>
                  <a:pt x="88566" y="30368"/>
                </a:lnTo>
                <a:lnTo>
                  <a:pt x="82587" y="64133"/>
                </a:lnTo>
                <a:lnTo>
                  <a:pt x="79121" y="106552"/>
                </a:lnTo>
                <a:lnTo>
                  <a:pt x="47738" y="110549"/>
                </a:lnTo>
                <a:lnTo>
                  <a:pt x="22653" y="117475"/>
                </a:lnTo>
                <a:lnTo>
                  <a:pt x="6022" y="126591"/>
                </a:lnTo>
                <a:lnTo>
                  <a:pt x="0" y="137160"/>
                </a:lnTo>
                <a:lnTo>
                  <a:pt x="6022" y="147657"/>
                </a:lnTo>
                <a:lnTo>
                  <a:pt x="22653" y="156559"/>
                </a:lnTo>
                <a:lnTo>
                  <a:pt x="47738" y="163413"/>
                </a:lnTo>
                <a:lnTo>
                  <a:pt x="79121" y="167766"/>
                </a:lnTo>
                <a:lnTo>
                  <a:pt x="82587" y="210186"/>
                </a:lnTo>
                <a:lnTo>
                  <a:pt x="88566" y="243951"/>
                </a:lnTo>
                <a:lnTo>
                  <a:pt x="96426" y="266261"/>
                </a:lnTo>
                <a:lnTo>
                  <a:pt x="105536" y="274319"/>
                </a:lnTo>
                <a:lnTo>
                  <a:pt x="114718" y="266261"/>
                </a:lnTo>
                <a:lnTo>
                  <a:pt x="122602" y="243951"/>
                </a:lnTo>
                <a:lnTo>
                  <a:pt x="128557" y="210186"/>
                </a:lnTo>
                <a:lnTo>
                  <a:pt x="131952" y="167766"/>
                </a:lnTo>
                <a:lnTo>
                  <a:pt x="163196" y="163413"/>
                </a:lnTo>
                <a:lnTo>
                  <a:pt x="187975" y="156559"/>
                </a:lnTo>
                <a:lnTo>
                  <a:pt x="204301" y="147657"/>
                </a:lnTo>
                <a:lnTo>
                  <a:pt x="210184" y="137160"/>
                </a:lnTo>
                <a:lnTo>
                  <a:pt x="204301" y="126591"/>
                </a:lnTo>
                <a:lnTo>
                  <a:pt x="187975" y="117475"/>
                </a:lnTo>
                <a:lnTo>
                  <a:pt x="163196" y="110549"/>
                </a:lnTo>
                <a:lnTo>
                  <a:pt x="131952" y="106552"/>
                </a:lnTo>
                <a:lnTo>
                  <a:pt x="128557" y="63704"/>
                </a:lnTo>
                <a:lnTo>
                  <a:pt x="122602" y="29987"/>
                </a:lnTo>
                <a:lnTo>
                  <a:pt x="114718" y="7915"/>
                </a:lnTo>
                <a:lnTo>
                  <a:pt x="105536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7126351" y="2787395"/>
            <a:ext cx="210185" cy="276225"/>
          </a:xfrm>
          <a:custGeom>
            <a:avLst/>
            <a:gdLst/>
            <a:ahLst/>
            <a:cxnLst/>
            <a:rect l="l" t="t" r="r" b="b"/>
            <a:pathLst>
              <a:path w="210184" h="276225">
                <a:moveTo>
                  <a:pt x="105409" y="0"/>
                </a:moveTo>
                <a:lnTo>
                  <a:pt x="95924" y="8104"/>
                </a:lnTo>
                <a:lnTo>
                  <a:pt x="88106" y="30543"/>
                </a:lnTo>
                <a:lnTo>
                  <a:pt x="82335" y="64508"/>
                </a:lnTo>
                <a:lnTo>
                  <a:pt x="78994" y="107187"/>
                </a:lnTo>
                <a:lnTo>
                  <a:pt x="47630" y="111132"/>
                </a:lnTo>
                <a:lnTo>
                  <a:pt x="22590" y="118078"/>
                </a:lnTo>
                <a:lnTo>
                  <a:pt x="6002" y="127261"/>
                </a:lnTo>
                <a:lnTo>
                  <a:pt x="0" y="137922"/>
                </a:lnTo>
                <a:lnTo>
                  <a:pt x="6002" y="148064"/>
                </a:lnTo>
                <a:lnTo>
                  <a:pt x="22590" y="157051"/>
                </a:lnTo>
                <a:lnTo>
                  <a:pt x="47630" y="164157"/>
                </a:lnTo>
                <a:lnTo>
                  <a:pt x="78994" y="168656"/>
                </a:lnTo>
                <a:lnTo>
                  <a:pt x="82460" y="211335"/>
                </a:lnTo>
                <a:lnTo>
                  <a:pt x="88439" y="245300"/>
                </a:lnTo>
                <a:lnTo>
                  <a:pt x="96299" y="267739"/>
                </a:lnTo>
                <a:lnTo>
                  <a:pt x="105409" y="275844"/>
                </a:lnTo>
                <a:lnTo>
                  <a:pt x="114593" y="267739"/>
                </a:lnTo>
                <a:lnTo>
                  <a:pt x="122491" y="245300"/>
                </a:lnTo>
                <a:lnTo>
                  <a:pt x="128484" y="211335"/>
                </a:lnTo>
                <a:lnTo>
                  <a:pt x="131952" y="168656"/>
                </a:lnTo>
                <a:lnTo>
                  <a:pt x="163196" y="164157"/>
                </a:lnTo>
                <a:lnTo>
                  <a:pt x="187975" y="157051"/>
                </a:lnTo>
                <a:lnTo>
                  <a:pt x="204301" y="148064"/>
                </a:lnTo>
                <a:lnTo>
                  <a:pt x="210184" y="137922"/>
                </a:lnTo>
                <a:lnTo>
                  <a:pt x="204301" y="127261"/>
                </a:lnTo>
                <a:lnTo>
                  <a:pt x="187975" y="118078"/>
                </a:lnTo>
                <a:lnTo>
                  <a:pt x="163196" y="111132"/>
                </a:lnTo>
                <a:lnTo>
                  <a:pt x="131952" y="107187"/>
                </a:lnTo>
                <a:lnTo>
                  <a:pt x="128484" y="64079"/>
                </a:lnTo>
                <a:lnTo>
                  <a:pt x="122491" y="30162"/>
                </a:lnTo>
                <a:lnTo>
                  <a:pt x="114593" y="7961"/>
                </a:lnTo>
                <a:lnTo>
                  <a:pt x="105409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867026" y="1060703"/>
            <a:ext cx="208915" cy="276225"/>
          </a:xfrm>
          <a:custGeom>
            <a:avLst/>
            <a:gdLst/>
            <a:ahLst/>
            <a:cxnLst/>
            <a:rect l="l" t="t" r="r" b="b"/>
            <a:pathLst>
              <a:path w="208914" h="276225">
                <a:moveTo>
                  <a:pt x="103886" y="0"/>
                </a:moveTo>
                <a:lnTo>
                  <a:pt x="94797" y="8104"/>
                </a:lnTo>
                <a:lnTo>
                  <a:pt x="86995" y="30543"/>
                </a:lnTo>
                <a:lnTo>
                  <a:pt x="81097" y="64508"/>
                </a:lnTo>
                <a:lnTo>
                  <a:pt x="77724" y="107187"/>
                </a:lnTo>
                <a:lnTo>
                  <a:pt x="46666" y="111115"/>
                </a:lnTo>
                <a:lnTo>
                  <a:pt x="22050" y="118030"/>
                </a:lnTo>
                <a:lnTo>
                  <a:pt x="5840" y="127208"/>
                </a:lnTo>
                <a:lnTo>
                  <a:pt x="0" y="137922"/>
                </a:lnTo>
                <a:lnTo>
                  <a:pt x="5840" y="148439"/>
                </a:lnTo>
                <a:lnTo>
                  <a:pt x="22050" y="157384"/>
                </a:lnTo>
                <a:lnTo>
                  <a:pt x="46666" y="164282"/>
                </a:lnTo>
                <a:lnTo>
                  <a:pt x="77724" y="168656"/>
                </a:lnTo>
                <a:lnTo>
                  <a:pt x="81097" y="211764"/>
                </a:lnTo>
                <a:lnTo>
                  <a:pt x="86994" y="245681"/>
                </a:lnTo>
                <a:lnTo>
                  <a:pt x="94797" y="267882"/>
                </a:lnTo>
                <a:lnTo>
                  <a:pt x="103886" y="275844"/>
                </a:lnTo>
                <a:lnTo>
                  <a:pt x="113309" y="267739"/>
                </a:lnTo>
                <a:lnTo>
                  <a:pt x="121173" y="245300"/>
                </a:lnTo>
                <a:lnTo>
                  <a:pt x="127156" y="211335"/>
                </a:lnTo>
                <a:lnTo>
                  <a:pt x="130937" y="168656"/>
                </a:lnTo>
                <a:lnTo>
                  <a:pt x="161940" y="164282"/>
                </a:lnTo>
                <a:lnTo>
                  <a:pt x="186562" y="157384"/>
                </a:lnTo>
                <a:lnTo>
                  <a:pt x="202803" y="148439"/>
                </a:lnTo>
                <a:lnTo>
                  <a:pt x="208661" y="137922"/>
                </a:lnTo>
                <a:lnTo>
                  <a:pt x="202803" y="127208"/>
                </a:lnTo>
                <a:lnTo>
                  <a:pt x="186562" y="118030"/>
                </a:lnTo>
                <a:lnTo>
                  <a:pt x="161940" y="111115"/>
                </a:lnTo>
                <a:lnTo>
                  <a:pt x="130937" y="107187"/>
                </a:lnTo>
                <a:lnTo>
                  <a:pt x="127156" y="64079"/>
                </a:lnTo>
                <a:lnTo>
                  <a:pt x="121173" y="30162"/>
                </a:lnTo>
                <a:lnTo>
                  <a:pt x="113309" y="7961"/>
                </a:lnTo>
                <a:lnTo>
                  <a:pt x="103886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6" name="object 36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98120" y="3739896"/>
            <a:ext cx="109727" cy="144779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42671" y="247015"/>
            <a:ext cx="109728" cy="146176"/>
          </a:xfrm>
          <a:prstGeom prst="rect">
            <a:avLst/>
          </a:prstGeom>
        </p:spPr>
      </p:pic>
      <p:sp>
        <p:nvSpPr>
          <p:cNvPr id="38" name="object 38"/>
          <p:cNvSpPr/>
          <p:nvPr/>
        </p:nvSpPr>
        <p:spPr>
          <a:xfrm>
            <a:off x="6002020" y="76327"/>
            <a:ext cx="34925" cy="40005"/>
          </a:xfrm>
          <a:custGeom>
            <a:avLst/>
            <a:gdLst/>
            <a:ahLst/>
            <a:cxnLst/>
            <a:rect l="l" t="t" r="r" b="b"/>
            <a:pathLst>
              <a:path w="34925" h="40005">
                <a:moveTo>
                  <a:pt x="17271" y="0"/>
                </a:moveTo>
                <a:lnTo>
                  <a:pt x="16001" y="0"/>
                </a:lnTo>
                <a:lnTo>
                  <a:pt x="14731" y="126"/>
                </a:lnTo>
                <a:lnTo>
                  <a:pt x="13462" y="508"/>
                </a:lnTo>
                <a:lnTo>
                  <a:pt x="2694" y="7350"/>
                </a:lnTo>
                <a:lnTo>
                  <a:pt x="0" y="20669"/>
                </a:lnTo>
                <a:lnTo>
                  <a:pt x="4639" y="33654"/>
                </a:lnTo>
                <a:lnTo>
                  <a:pt x="15875" y="39497"/>
                </a:lnTo>
                <a:lnTo>
                  <a:pt x="16890" y="39497"/>
                </a:lnTo>
                <a:lnTo>
                  <a:pt x="18033" y="39243"/>
                </a:lnTo>
                <a:lnTo>
                  <a:pt x="19303" y="39115"/>
                </a:lnTo>
                <a:lnTo>
                  <a:pt x="27685" y="37084"/>
                </a:lnTo>
                <a:lnTo>
                  <a:pt x="33527" y="29463"/>
                </a:lnTo>
                <a:lnTo>
                  <a:pt x="34416" y="20700"/>
                </a:lnTo>
                <a:lnTo>
                  <a:pt x="33041" y="12483"/>
                </a:lnTo>
                <a:lnTo>
                  <a:pt x="29321" y="5921"/>
                </a:lnTo>
                <a:lnTo>
                  <a:pt x="23862" y="1573"/>
                </a:lnTo>
                <a:lnTo>
                  <a:pt x="17271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9" name="object 39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8788907" y="2853054"/>
            <a:ext cx="111125" cy="144652"/>
          </a:xfrm>
          <a:prstGeom prst="rect">
            <a:avLst/>
          </a:prstGeom>
        </p:spPr>
      </p:pic>
      <p:sp>
        <p:nvSpPr>
          <p:cNvPr id="40" name="object 40"/>
          <p:cNvSpPr/>
          <p:nvPr/>
        </p:nvSpPr>
        <p:spPr>
          <a:xfrm>
            <a:off x="6922134" y="4294733"/>
            <a:ext cx="34290" cy="41275"/>
          </a:xfrm>
          <a:custGeom>
            <a:avLst/>
            <a:gdLst/>
            <a:ahLst/>
            <a:cxnLst/>
            <a:rect l="l" t="t" r="r" b="b"/>
            <a:pathLst>
              <a:path w="34290" h="41275">
                <a:moveTo>
                  <a:pt x="18415" y="0"/>
                </a:moveTo>
                <a:lnTo>
                  <a:pt x="17145" y="0"/>
                </a:lnTo>
                <a:lnTo>
                  <a:pt x="10501" y="1602"/>
                </a:lnTo>
                <a:lnTo>
                  <a:pt x="5048" y="5984"/>
                </a:lnTo>
                <a:lnTo>
                  <a:pt x="1357" y="12505"/>
                </a:lnTo>
                <a:lnTo>
                  <a:pt x="0" y="20523"/>
                </a:lnTo>
                <a:lnTo>
                  <a:pt x="0" y="30581"/>
                </a:lnTo>
                <a:lnTo>
                  <a:pt x="5842" y="38557"/>
                </a:lnTo>
                <a:lnTo>
                  <a:pt x="15494" y="40843"/>
                </a:lnTo>
                <a:lnTo>
                  <a:pt x="16764" y="40944"/>
                </a:lnTo>
                <a:lnTo>
                  <a:pt x="17780" y="40944"/>
                </a:lnTo>
                <a:lnTo>
                  <a:pt x="29116" y="35021"/>
                </a:lnTo>
                <a:lnTo>
                  <a:pt x="33988" y="21780"/>
                </a:lnTo>
                <a:lnTo>
                  <a:pt x="31549" y="8015"/>
                </a:lnTo>
                <a:lnTo>
                  <a:pt x="20955" y="520"/>
                </a:lnTo>
                <a:lnTo>
                  <a:pt x="19685" y="101"/>
                </a:lnTo>
                <a:lnTo>
                  <a:pt x="18415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1243583" y="4695545"/>
            <a:ext cx="46990" cy="57785"/>
          </a:xfrm>
          <a:custGeom>
            <a:avLst/>
            <a:gdLst/>
            <a:ahLst/>
            <a:cxnLst/>
            <a:rect l="l" t="t" r="r" b="b"/>
            <a:pathLst>
              <a:path w="46990" h="57785">
                <a:moveTo>
                  <a:pt x="25895" y="0"/>
                </a:moveTo>
                <a:lnTo>
                  <a:pt x="24155" y="0"/>
                </a:lnTo>
                <a:lnTo>
                  <a:pt x="14884" y="2257"/>
                </a:lnTo>
                <a:lnTo>
                  <a:pt x="7191" y="8428"/>
                </a:lnTo>
                <a:lnTo>
                  <a:pt x="1941" y="17611"/>
                </a:lnTo>
                <a:lnTo>
                  <a:pt x="0" y="28905"/>
                </a:lnTo>
                <a:lnTo>
                  <a:pt x="1364" y="38442"/>
                </a:lnTo>
                <a:lnTo>
                  <a:pt x="5245" y="46837"/>
                </a:lnTo>
                <a:lnTo>
                  <a:pt x="11326" y="53336"/>
                </a:lnTo>
                <a:lnTo>
                  <a:pt x="19291" y="57188"/>
                </a:lnTo>
                <a:lnTo>
                  <a:pt x="22593" y="57708"/>
                </a:lnTo>
                <a:lnTo>
                  <a:pt x="24155" y="57708"/>
                </a:lnTo>
                <a:lnTo>
                  <a:pt x="39831" y="49331"/>
                </a:lnTo>
                <a:lnTo>
                  <a:pt x="46691" y="30613"/>
                </a:lnTo>
                <a:lnTo>
                  <a:pt x="43579" y="11170"/>
                </a:lnTo>
                <a:lnTo>
                  <a:pt x="29337" y="622"/>
                </a:lnTo>
                <a:lnTo>
                  <a:pt x="27685" y="215"/>
                </a:lnTo>
                <a:lnTo>
                  <a:pt x="25895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2" name="object 42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9008491" y="501395"/>
            <a:ext cx="70453" cy="85216"/>
          </a:xfrm>
          <a:prstGeom prst="rect">
            <a:avLst/>
          </a:prstGeom>
        </p:spPr>
      </p:pic>
      <p:sp>
        <p:nvSpPr>
          <p:cNvPr id="43" name="object 43"/>
          <p:cNvSpPr/>
          <p:nvPr/>
        </p:nvSpPr>
        <p:spPr>
          <a:xfrm>
            <a:off x="8033004" y="1091311"/>
            <a:ext cx="33655" cy="39370"/>
          </a:xfrm>
          <a:custGeom>
            <a:avLst/>
            <a:gdLst/>
            <a:ahLst/>
            <a:cxnLst/>
            <a:rect l="l" t="t" r="r" b="b"/>
            <a:pathLst>
              <a:path w="33654" h="39369">
                <a:moveTo>
                  <a:pt x="18796" y="0"/>
                </a:moveTo>
                <a:lnTo>
                  <a:pt x="17779" y="0"/>
                </a:lnTo>
                <a:lnTo>
                  <a:pt x="10929" y="1468"/>
                </a:lnTo>
                <a:lnTo>
                  <a:pt x="5270" y="5556"/>
                </a:lnTo>
                <a:lnTo>
                  <a:pt x="1420" y="11787"/>
                </a:lnTo>
                <a:lnTo>
                  <a:pt x="0" y="19685"/>
                </a:lnTo>
                <a:lnTo>
                  <a:pt x="0" y="29337"/>
                </a:lnTo>
                <a:lnTo>
                  <a:pt x="5842" y="37084"/>
                </a:lnTo>
                <a:lnTo>
                  <a:pt x="14477" y="39242"/>
                </a:lnTo>
                <a:lnTo>
                  <a:pt x="15748" y="39369"/>
                </a:lnTo>
                <a:lnTo>
                  <a:pt x="16891" y="39369"/>
                </a:lnTo>
                <a:lnTo>
                  <a:pt x="28293" y="33633"/>
                </a:lnTo>
                <a:lnTo>
                  <a:pt x="33147" y="20812"/>
                </a:lnTo>
                <a:lnTo>
                  <a:pt x="30857" y="7491"/>
                </a:lnTo>
                <a:lnTo>
                  <a:pt x="20827" y="253"/>
                </a:lnTo>
                <a:lnTo>
                  <a:pt x="18796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8667115" y="823086"/>
            <a:ext cx="35560" cy="39370"/>
          </a:xfrm>
          <a:custGeom>
            <a:avLst/>
            <a:gdLst/>
            <a:ahLst/>
            <a:cxnLst/>
            <a:rect l="l" t="t" r="r" b="b"/>
            <a:pathLst>
              <a:path w="35559" h="39369">
                <a:moveTo>
                  <a:pt x="19050" y="0"/>
                </a:moveTo>
                <a:lnTo>
                  <a:pt x="17779" y="0"/>
                </a:lnTo>
                <a:lnTo>
                  <a:pt x="10876" y="1539"/>
                </a:lnTo>
                <a:lnTo>
                  <a:pt x="5222" y="5746"/>
                </a:lnTo>
                <a:lnTo>
                  <a:pt x="1402" y="12001"/>
                </a:lnTo>
                <a:lnTo>
                  <a:pt x="0" y="19685"/>
                </a:lnTo>
                <a:lnTo>
                  <a:pt x="0" y="29463"/>
                </a:lnTo>
                <a:lnTo>
                  <a:pt x="6095" y="37084"/>
                </a:lnTo>
                <a:lnTo>
                  <a:pt x="16128" y="39242"/>
                </a:lnTo>
                <a:lnTo>
                  <a:pt x="17399" y="39370"/>
                </a:lnTo>
                <a:lnTo>
                  <a:pt x="18414" y="39370"/>
                </a:lnTo>
                <a:lnTo>
                  <a:pt x="30202" y="33672"/>
                </a:lnTo>
                <a:lnTo>
                  <a:pt x="35274" y="20939"/>
                </a:lnTo>
                <a:lnTo>
                  <a:pt x="32773" y="7705"/>
                </a:lnTo>
                <a:lnTo>
                  <a:pt x="21843" y="508"/>
                </a:lnTo>
                <a:lnTo>
                  <a:pt x="20446" y="126"/>
                </a:lnTo>
                <a:lnTo>
                  <a:pt x="19050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8474964" y="699643"/>
            <a:ext cx="46990" cy="56515"/>
          </a:xfrm>
          <a:custGeom>
            <a:avLst/>
            <a:gdLst/>
            <a:ahLst/>
            <a:cxnLst/>
            <a:rect l="l" t="t" r="r" b="b"/>
            <a:pathLst>
              <a:path w="46990" h="56515">
                <a:moveTo>
                  <a:pt x="25907" y="0"/>
                </a:moveTo>
                <a:lnTo>
                  <a:pt x="24129" y="0"/>
                </a:lnTo>
                <a:lnTo>
                  <a:pt x="14894" y="2188"/>
                </a:lnTo>
                <a:lnTo>
                  <a:pt x="7207" y="8175"/>
                </a:lnTo>
                <a:lnTo>
                  <a:pt x="1948" y="17091"/>
                </a:lnTo>
                <a:lnTo>
                  <a:pt x="0" y="28067"/>
                </a:lnTo>
                <a:lnTo>
                  <a:pt x="1373" y="37373"/>
                </a:lnTo>
                <a:lnTo>
                  <a:pt x="22605" y="56134"/>
                </a:lnTo>
                <a:lnTo>
                  <a:pt x="24129" y="56134"/>
                </a:lnTo>
                <a:lnTo>
                  <a:pt x="39820" y="47980"/>
                </a:lnTo>
                <a:lnTo>
                  <a:pt x="46688" y="29765"/>
                </a:lnTo>
                <a:lnTo>
                  <a:pt x="43578" y="10860"/>
                </a:lnTo>
                <a:lnTo>
                  <a:pt x="29336" y="635"/>
                </a:lnTo>
                <a:lnTo>
                  <a:pt x="27685" y="127"/>
                </a:lnTo>
                <a:lnTo>
                  <a:pt x="25907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6" name="object 46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8374713" y="3843654"/>
            <a:ext cx="71294" cy="85115"/>
          </a:xfrm>
          <a:prstGeom prst="rect">
            <a:avLst/>
          </a:prstGeom>
        </p:spPr>
      </p:pic>
      <p:sp>
        <p:nvSpPr>
          <p:cNvPr id="47" name="object 47"/>
          <p:cNvSpPr/>
          <p:nvPr/>
        </p:nvSpPr>
        <p:spPr>
          <a:xfrm>
            <a:off x="8911383" y="4317491"/>
            <a:ext cx="34925" cy="40005"/>
          </a:xfrm>
          <a:custGeom>
            <a:avLst/>
            <a:gdLst/>
            <a:ahLst/>
            <a:cxnLst/>
            <a:rect l="l" t="t" r="r" b="b"/>
            <a:pathLst>
              <a:path w="34925" h="40004">
                <a:moveTo>
                  <a:pt x="16589" y="0"/>
                </a:moveTo>
                <a:lnTo>
                  <a:pt x="15700" y="0"/>
                </a:lnTo>
                <a:lnTo>
                  <a:pt x="14811" y="101"/>
                </a:lnTo>
                <a:lnTo>
                  <a:pt x="13922" y="304"/>
                </a:lnTo>
                <a:lnTo>
                  <a:pt x="2823" y="7214"/>
                </a:lnTo>
                <a:lnTo>
                  <a:pt x="0" y="20645"/>
                </a:lnTo>
                <a:lnTo>
                  <a:pt x="4867" y="33735"/>
                </a:lnTo>
                <a:lnTo>
                  <a:pt x="16843" y="39624"/>
                </a:lnTo>
                <a:lnTo>
                  <a:pt x="17732" y="39624"/>
                </a:lnTo>
                <a:lnTo>
                  <a:pt x="34496" y="20726"/>
                </a:lnTo>
                <a:lnTo>
                  <a:pt x="33002" y="12623"/>
                </a:lnTo>
                <a:lnTo>
                  <a:pt x="29019" y="6038"/>
                </a:lnTo>
                <a:lnTo>
                  <a:pt x="23298" y="1616"/>
                </a:lnTo>
                <a:lnTo>
                  <a:pt x="16589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8" name="object 48"/>
          <p:cNvGrpSpPr/>
          <p:nvPr/>
        </p:nvGrpSpPr>
        <p:grpSpPr>
          <a:xfrm>
            <a:off x="7647305" y="3898482"/>
            <a:ext cx="494665" cy="518795"/>
            <a:chOff x="7647305" y="3898482"/>
            <a:chExt cx="494665" cy="518795"/>
          </a:xfrm>
        </p:grpSpPr>
        <p:sp>
          <p:nvSpPr>
            <p:cNvPr id="49" name="object 49"/>
            <p:cNvSpPr/>
            <p:nvPr/>
          </p:nvSpPr>
          <p:spPr>
            <a:xfrm>
              <a:off x="7776924" y="4112483"/>
              <a:ext cx="346075" cy="304800"/>
            </a:xfrm>
            <a:custGeom>
              <a:avLst/>
              <a:gdLst/>
              <a:ahLst/>
              <a:cxnLst/>
              <a:rect l="l" t="t" r="r" b="b"/>
              <a:pathLst>
                <a:path w="346075" h="304800">
                  <a:moveTo>
                    <a:pt x="167417" y="0"/>
                  </a:moveTo>
                  <a:lnTo>
                    <a:pt x="128311" y="5750"/>
                  </a:lnTo>
                  <a:lnTo>
                    <a:pt x="91741" y="18889"/>
                  </a:lnTo>
                  <a:lnTo>
                    <a:pt x="34591" y="64642"/>
                  </a:lnTo>
                  <a:lnTo>
                    <a:pt x="9064" y="134027"/>
                  </a:lnTo>
                  <a:lnTo>
                    <a:pt x="2157" y="163191"/>
                  </a:lnTo>
                  <a:lnTo>
                    <a:pt x="2724" y="222681"/>
                  </a:lnTo>
                  <a:lnTo>
                    <a:pt x="25876" y="278631"/>
                  </a:lnTo>
                  <a:lnTo>
                    <a:pt x="78327" y="304198"/>
                  </a:lnTo>
                  <a:lnTo>
                    <a:pt x="108886" y="299623"/>
                  </a:lnTo>
                  <a:lnTo>
                    <a:pt x="150653" y="268978"/>
                  </a:lnTo>
                  <a:lnTo>
                    <a:pt x="172386" y="233672"/>
                  </a:lnTo>
                  <a:lnTo>
                    <a:pt x="177099" y="225908"/>
                  </a:lnTo>
                  <a:lnTo>
                    <a:pt x="182086" y="219778"/>
                  </a:lnTo>
                  <a:lnTo>
                    <a:pt x="187334" y="215134"/>
                  </a:lnTo>
                  <a:lnTo>
                    <a:pt x="192833" y="211828"/>
                  </a:lnTo>
                  <a:lnTo>
                    <a:pt x="213348" y="208669"/>
                  </a:lnTo>
                  <a:lnTo>
                    <a:pt x="235696" y="213733"/>
                  </a:lnTo>
                  <a:lnTo>
                    <a:pt x="259091" y="220768"/>
                  </a:lnTo>
                  <a:lnTo>
                    <a:pt x="282749" y="223524"/>
                  </a:lnTo>
                  <a:lnTo>
                    <a:pt x="324111" y="198137"/>
                  </a:lnTo>
                  <a:lnTo>
                    <a:pt x="345733" y="133103"/>
                  </a:lnTo>
                  <a:lnTo>
                    <a:pt x="343328" y="103636"/>
                  </a:lnTo>
                  <a:lnTo>
                    <a:pt x="305355" y="47031"/>
                  </a:lnTo>
                  <a:lnTo>
                    <a:pt x="245665" y="12399"/>
                  </a:lnTo>
                  <a:lnTo>
                    <a:pt x="207166" y="2071"/>
                  </a:lnTo>
                  <a:lnTo>
                    <a:pt x="167417" y="0"/>
                  </a:lnTo>
                  <a:close/>
                </a:path>
              </a:pathLst>
            </a:custGeom>
            <a:solidFill>
              <a:srgbClr val="FFE782">
                <a:alpha val="58430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0" name="object 5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647305" y="3947122"/>
              <a:ext cx="205620" cy="292985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890780" y="3898482"/>
              <a:ext cx="115075" cy="149756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034437" y="3983939"/>
              <a:ext cx="107209" cy="123769"/>
            </a:xfrm>
            <a:prstGeom prst="rect">
              <a:avLst/>
            </a:prstGeom>
          </p:spPr>
        </p:pic>
      </p:grpSp>
      <p:pic>
        <p:nvPicPr>
          <p:cNvPr id="53" name="object 53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2241295" y="286638"/>
            <a:ext cx="4667250" cy="4352417"/>
          </a:xfrm>
          <a:prstGeom prst="rect">
            <a:avLst/>
          </a:prstGeom>
        </p:spPr>
      </p:pic>
      <p:sp>
        <p:nvSpPr>
          <p:cNvPr id="54" name="object 54"/>
          <p:cNvSpPr txBox="1">
            <a:spLocks noGrp="1"/>
          </p:cNvSpPr>
          <p:nvPr>
            <p:ph type="title"/>
          </p:nvPr>
        </p:nvSpPr>
        <p:spPr>
          <a:xfrm>
            <a:off x="1593850" y="600837"/>
            <a:ext cx="5956300" cy="15523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795" marR="5080" algn="ctr">
              <a:lnSpc>
                <a:spcPct val="100000"/>
              </a:lnSpc>
              <a:spcBef>
                <a:spcPts val="105"/>
              </a:spcBef>
            </a:pPr>
            <a:r>
              <a:rPr lang="es-CO" spc="-300" dirty="0">
                <a:latin typeface="Aharoni" panose="02010803020104030203" pitchFamily="2" charset="-79"/>
                <a:cs typeface="Aharoni" panose="02010803020104030203" pitchFamily="2" charset="-79"/>
              </a:rPr>
              <a:t>HISTORIA DEL SCHNAUZER</a:t>
            </a:r>
            <a:endParaRPr spc="-3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C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475487" y="3570732"/>
            <a:ext cx="159931" cy="17970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02864" y="4818557"/>
            <a:ext cx="71628" cy="6962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12442" y="2181860"/>
            <a:ext cx="71500" cy="69516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1714245" y="2356230"/>
            <a:ext cx="34290" cy="33655"/>
          </a:xfrm>
          <a:custGeom>
            <a:avLst/>
            <a:gdLst/>
            <a:ahLst/>
            <a:cxnLst/>
            <a:rect l="l" t="t" r="r" b="b"/>
            <a:pathLst>
              <a:path w="34289" h="33655">
                <a:moveTo>
                  <a:pt x="15112" y="0"/>
                </a:moveTo>
                <a:lnTo>
                  <a:pt x="6731" y="1016"/>
                </a:lnTo>
                <a:lnTo>
                  <a:pt x="889" y="7619"/>
                </a:lnTo>
                <a:lnTo>
                  <a:pt x="0" y="16510"/>
                </a:lnTo>
                <a:lnTo>
                  <a:pt x="0" y="17652"/>
                </a:lnTo>
                <a:lnTo>
                  <a:pt x="127" y="18923"/>
                </a:lnTo>
                <a:lnTo>
                  <a:pt x="6389" y="29672"/>
                </a:lnTo>
                <a:lnTo>
                  <a:pt x="17938" y="33194"/>
                </a:lnTo>
                <a:lnTo>
                  <a:pt x="29059" y="29549"/>
                </a:lnTo>
                <a:lnTo>
                  <a:pt x="34036" y="18795"/>
                </a:lnTo>
                <a:lnTo>
                  <a:pt x="34162" y="17780"/>
                </a:lnTo>
                <a:lnTo>
                  <a:pt x="33909" y="15748"/>
                </a:lnTo>
                <a:lnTo>
                  <a:pt x="31865" y="9108"/>
                </a:lnTo>
                <a:lnTo>
                  <a:pt x="27749" y="3873"/>
                </a:lnTo>
                <a:lnTo>
                  <a:pt x="22014" y="638"/>
                </a:lnTo>
                <a:lnTo>
                  <a:pt x="15112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376425" y="2497073"/>
            <a:ext cx="34290" cy="33655"/>
          </a:xfrm>
          <a:custGeom>
            <a:avLst/>
            <a:gdLst/>
            <a:ahLst/>
            <a:cxnLst/>
            <a:rect l="l" t="t" r="r" b="b"/>
            <a:pathLst>
              <a:path w="34290" h="33655">
                <a:moveTo>
                  <a:pt x="14986" y="0"/>
                </a:moveTo>
                <a:lnTo>
                  <a:pt x="6731" y="1015"/>
                </a:lnTo>
                <a:lnTo>
                  <a:pt x="762" y="7619"/>
                </a:lnTo>
                <a:lnTo>
                  <a:pt x="127" y="16128"/>
                </a:lnTo>
                <a:lnTo>
                  <a:pt x="0" y="17271"/>
                </a:lnTo>
                <a:lnTo>
                  <a:pt x="254" y="19557"/>
                </a:lnTo>
                <a:lnTo>
                  <a:pt x="6443" y="30100"/>
                </a:lnTo>
                <a:lnTo>
                  <a:pt x="17954" y="33607"/>
                </a:lnTo>
                <a:lnTo>
                  <a:pt x="29061" y="29898"/>
                </a:lnTo>
                <a:lnTo>
                  <a:pt x="34036" y="18795"/>
                </a:lnTo>
                <a:lnTo>
                  <a:pt x="34162" y="17399"/>
                </a:lnTo>
                <a:lnTo>
                  <a:pt x="34162" y="16128"/>
                </a:lnTo>
                <a:lnTo>
                  <a:pt x="34036" y="14858"/>
                </a:lnTo>
                <a:lnTo>
                  <a:pt x="31916" y="8536"/>
                </a:lnTo>
                <a:lnTo>
                  <a:pt x="27654" y="3619"/>
                </a:lnTo>
                <a:lnTo>
                  <a:pt x="21820" y="607"/>
                </a:lnTo>
                <a:lnTo>
                  <a:pt x="14986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496692" y="4606340"/>
            <a:ext cx="48260" cy="46355"/>
          </a:xfrm>
          <a:custGeom>
            <a:avLst/>
            <a:gdLst/>
            <a:ahLst/>
            <a:cxnLst/>
            <a:rect l="l" t="t" r="r" b="b"/>
            <a:pathLst>
              <a:path w="48260" h="46354">
                <a:moveTo>
                  <a:pt x="20955" y="0"/>
                </a:moveTo>
                <a:lnTo>
                  <a:pt x="13287" y="2269"/>
                </a:lnTo>
                <a:lnTo>
                  <a:pt x="6857" y="6913"/>
                </a:lnTo>
                <a:lnTo>
                  <a:pt x="2238" y="13546"/>
                </a:lnTo>
                <a:lnTo>
                  <a:pt x="0" y="21780"/>
                </a:lnTo>
                <a:lnTo>
                  <a:pt x="0" y="25095"/>
                </a:lnTo>
                <a:lnTo>
                  <a:pt x="126" y="26631"/>
                </a:lnTo>
                <a:lnTo>
                  <a:pt x="8888" y="41282"/>
                </a:lnTo>
                <a:lnTo>
                  <a:pt x="25066" y="46245"/>
                </a:lnTo>
                <a:lnTo>
                  <a:pt x="40649" y="41299"/>
                </a:lnTo>
                <a:lnTo>
                  <a:pt x="47625" y="26225"/>
                </a:lnTo>
                <a:lnTo>
                  <a:pt x="47879" y="24460"/>
                </a:lnTo>
                <a:lnTo>
                  <a:pt x="47625" y="21018"/>
                </a:lnTo>
                <a:lnTo>
                  <a:pt x="44672" y="12085"/>
                </a:lnTo>
                <a:lnTo>
                  <a:pt x="38671" y="5094"/>
                </a:lnTo>
                <a:lnTo>
                  <a:pt x="30479" y="810"/>
                </a:lnTo>
                <a:lnTo>
                  <a:pt x="20955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262769" y="1866695"/>
            <a:ext cx="71004" cy="70451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75544" y="2881354"/>
            <a:ext cx="71687" cy="70332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7276891" y="2110061"/>
            <a:ext cx="36195" cy="33655"/>
          </a:xfrm>
          <a:custGeom>
            <a:avLst/>
            <a:gdLst/>
            <a:ahLst/>
            <a:cxnLst/>
            <a:rect l="l" t="t" r="r" b="b"/>
            <a:pathLst>
              <a:path w="36195" h="33655">
                <a:moveTo>
                  <a:pt x="17537" y="0"/>
                </a:moveTo>
                <a:lnTo>
                  <a:pt x="6351" y="4488"/>
                </a:lnTo>
                <a:lnTo>
                  <a:pt x="0" y="14311"/>
                </a:lnTo>
                <a:lnTo>
                  <a:pt x="2875" y="25824"/>
                </a:lnTo>
                <a:lnTo>
                  <a:pt x="17146" y="33492"/>
                </a:lnTo>
                <a:lnTo>
                  <a:pt x="23657" y="32379"/>
                </a:lnTo>
                <a:lnTo>
                  <a:pt x="29418" y="28491"/>
                </a:lnTo>
                <a:lnTo>
                  <a:pt x="35260" y="22522"/>
                </a:lnTo>
                <a:lnTo>
                  <a:pt x="35768" y="13632"/>
                </a:lnTo>
                <a:lnTo>
                  <a:pt x="31450" y="7282"/>
                </a:lnTo>
                <a:lnTo>
                  <a:pt x="30815" y="6266"/>
                </a:lnTo>
                <a:lnTo>
                  <a:pt x="30053" y="5250"/>
                </a:lnTo>
                <a:lnTo>
                  <a:pt x="29164" y="4488"/>
                </a:lnTo>
                <a:lnTo>
                  <a:pt x="17537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7450969" y="1787904"/>
            <a:ext cx="36195" cy="34290"/>
          </a:xfrm>
          <a:custGeom>
            <a:avLst/>
            <a:gdLst/>
            <a:ahLst/>
            <a:cxnLst/>
            <a:rect l="l" t="t" r="r" b="b"/>
            <a:pathLst>
              <a:path w="36195" h="34289">
                <a:moveTo>
                  <a:pt x="17474" y="0"/>
                </a:moveTo>
                <a:lnTo>
                  <a:pt x="6296" y="4526"/>
                </a:lnTo>
                <a:lnTo>
                  <a:pt x="0" y="14410"/>
                </a:lnTo>
                <a:lnTo>
                  <a:pt x="3169" y="26163"/>
                </a:lnTo>
                <a:lnTo>
                  <a:pt x="17583" y="33974"/>
                </a:lnTo>
                <a:lnTo>
                  <a:pt x="23977" y="32640"/>
                </a:lnTo>
                <a:lnTo>
                  <a:pt x="29585" y="28830"/>
                </a:lnTo>
                <a:lnTo>
                  <a:pt x="35427" y="22734"/>
                </a:lnTo>
                <a:lnTo>
                  <a:pt x="35935" y="13971"/>
                </a:lnTo>
                <a:lnTo>
                  <a:pt x="31109" y="6986"/>
                </a:lnTo>
                <a:lnTo>
                  <a:pt x="30474" y="5970"/>
                </a:lnTo>
                <a:lnTo>
                  <a:pt x="29712" y="5081"/>
                </a:lnTo>
                <a:lnTo>
                  <a:pt x="28950" y="4319"/>
                </a:lnTo>
                <a:lnTo>
                  <a:pt x="17474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8366045" y="2497030"/>
            <a:ext cx="48260" cy="46990"/>
          </a:xfrm>
          <a:custGeom>
            <a:avLst/>
            <a:gdLst/>
            <a:ahLst/>
            <a:cxnLst/>
            <a:rect l="l" t="t" r="r" b="b"/>
            <a:pathLst>
              <a:path w="48259" h="46989">
                <a:moveTo>
                  <a:pt x="24733" y="0"/>
                </a:moveTo>
                <a:lnTo>
                  <a:pt x="9032" y="6330"/>
                </a:lnTo>
                <a:lnTo>
                  <a:pt x="0" y="19994"/>
                </a:lnTo>
                <a:lnTo>
                  <a:pt x="4016" y="36111"/>
                </a:lnTo>
                <a:lnTo>
                  <a:pt x="24272" y="46811"/>
                </a:lnTo>
                <a:lnTo>
                  <a:pt x="33321" y="45013"/>
                </a:lnTo>
                <a:lnTo>
                  <a:pt x="41227" y="39667"/>
                </a:lnTo>
                <a:lnTo>
                  <a:pt x="45787" y="33089"/>
                </a:lnTo>
                <a:lnTo>
                  <a:pt x="47894" y="25427"/>
                </a:lnTo>
                <a:lnTo>
                  <a:pt x="47335" y="17361"/>
                </a:lnTo>
                <a:lnTo>
                  <a:pt x="43894" y="9568"/>
                </a:lnTo>
                <a:lnTo>
                  <a:pt x="42878" y="8171"/>
                </a:lnTo>
                <a:lnTo>
                  <a:pt x="40719" y="5885"/>
                </a:lnTo>
                <a:lnTo>
                  <a:pt x="24733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938771" y="4664964"/>
            <a:ext cx="108203" cy="121920"/>
          </a:xfrm>
          <a:prstGeom prst="rect">
            <a:avLst/>
          </a:prstGeom>
        </p:spPr>
      </p:pic>
      <p:sp>
        <p:nvSpPr>
          <p:cNvPr id="15" name="object 15"/>
          <p:cNvSpPr/>
          <p:nvPr/>
        </p:nvSpPr>
        <p:spPr>
          <a:xfrm>
            <a:off x="994788" y="3473996"/>
            <a:ext cx="912494" cy="886460"/>
          </a:xfrm>
          <a:custGeom>
            <a:avLst/>
            <a:gdLst/>
            <a:ahLst/>
            <a:cxnLst/>
            <a:rect l="l" t="t" r="r" b="b"/>
            <a:pathLst>
              <a:path w="912494" h="886460">
                <a:moveTo>
                  <a:pt x="218734" y="295909"/>
                </a:moveTo>
                <a:lnTo>
                  <a:pt x="211787" y="295909"/>
                </a:lnTo>
                <a:lnTo>
                  <a:pt x="210695" y="297180"/>
                </a:lnTo>
                <a:lnTo>
                  <a:pt x="204916" y="297180"/>
                </a:lnTo>
                <a:lnTo>
                  <a:pt x="184116" y="306069"/>
                </a:lnTo>
                <a:lnTo>
                  <a:pt x="156567" y="316230"/>
                </a:lnTo>
                <a:lnTo>
                  <a:pt x="125742" y="325119"/>
                </a:lnTo>
                <a:lnTo>
                  <a:pt x="95112" y="328930"/>
                </a:lnTo>
                <a:lnTo>
                  <a:pt x="226049" y="328930"/>
                </a:lnTo>
                <a:lnTo>
                  <a:pt x="265255" y="363219"/>
                </a:lnTo>
                <a:lnTo>
                  <a:pt x="305085" y="396239"/>
                </a:lnTo>
                <a:lnTo>
                  <a:pt x="426451" y="491489"/>
                </a:lnTo>
                <a:lnTo>
                  <a:pt x="466908" y="524510"/>
                </a:lnTo>
                <a:lnTo>
                  <a:pt x="507054" y="556260"/>
                </a:lnTo>
                <a:lnTo>
                  <a:pt x="546702" y="589280"/>
                </a:lnTo>
                <a:lnTo>
                  <a:pt x="585664" y="623569"/>
                </a:lnTo>
                <a:lnTo>
                  <a:pt x="623753" y="657860"/>
                </a:lnTo>
                <a:lnTo>
                  <a:pt x="660783" y="694690"/>
                </a:lnTo>
                <a:lnTo>
                  <a:pt x="669546" y="734060"/>
                </a:lnTo>
                <a:lnTo>
                  <a:pt x="672118" y="786129"/>
                </a:lnTo>
                <a:lnTo>
                  <a:pt x="672721" y="802640"/>
                </a:lnTo>
                <a:lnTo>
                  <a:pt x="682341" y="850900"/>
                </a:lnTo>
                <a:lnTo>
                  <a:pt x="714631" y="882650"/>
                </a:lnTo>
                <a:lnTo>
                  <a:pt x="727871" y="886460"/>
                </a:lnTo>
                <a:lnTo>
                  <a:pt x="740158" y="886460"/>
                </a:lnTo>
                <a:lnTo>
                  <a:pt x="779254" y="869950"/>
                </a:lnTo>
                <a:lnTo>
                  <a:pt x="793275" y="850900"/>
                </a:lnTo>
                <a:lnTo>
                  <a:pt x="738253" y="850900"/>
                </a:lnTo>
                <a:lnTo>
                  <a:pt x="728019" y="849629"/>
                </a:lnTo>
                <a:lnTo>
                  <a:pt x="708465" y="798829"/>
                </a:lnTo>
                <a:lnTo>
                  <a:pt x="708360" y="768350"/>
                </a:lnTo>
                <a:lnTo>
                  <a:pt x="707517" y="735329"/>
                </a:lnTo>
                <a:lnTo>
                  <a:pt x="702947" y="703579"/>
                </a:lnTo>
                <a:lnTo>
                  <a:pt x="706122" y="697229"/>
                </a:lnTo>
                <a:lnTo>
                  <a:pt x="705741" y="689610"/>
                </a:lnTo>
                <a:lnTo>
                  <a:pt x="699645" y="683260"/>
                </a:lnTo>
                <a:lnTo>
                  <a:pt x="693926" y="676910"/>
                </a:lnTo>
                <a:lnTo>
                  <a:pt x="687897" y="670560"/>
                </a:lnTo>
                <a:lnTo>
                  <a:pt x="681678" y="664210"/>
                </a:lnTo>
                <a:lnTo>
                  <a:pt x="675388" y="657860"/>
                </a:lnTo>
                <a:lnTo>
                  <a:pt x="679154" y="651510"/>
                </a:lnTo>
                <a:lnTo>
                  <a:pt x="682373" y="645160"/>
                </a:lnTo>
                <a:lnTo>
                  <a:pt x="683649" y="641350"/>
                </a:lnTo>
                <a:lnTo>
                  <a:pt x="659513" y="641350"/>
                </a:lnTo>
                <a:lnTo>
                  <a:pt x="635129" y="615950"/>
                </a:lnTo>
                <a:lnTo>
                  <a:pt x="641479" y="601980"/>
                </a:lnTo>
                <a:lnTo>
                  <a:pt x="620651" y="601980"/>
                </a:lnTo>
                <a:lnTo>
                  <a:pt x="601559" y="582930"/>
                </a:lnTo>
                <a:lnTo>
                  <a:pt x="595251" y="577850"/>
                </a:lnTo>
                <a:lnTo>
                  <a:pt x="599569" y="572769"/>
                </a:lnTo>
                <a:lnTo>
                  <a:pt x="602744" y="565150"/>
                </a:lnTo>
                <a:lnTo>
                  <a:pt x="602591" y="561339"/>
                </a:lnTo>
                <a:lnTo>
                  <a:pt x="578233" y="561339"/>
                </a:lnTo>
                <a:lnTo>
                  <a:pt x="573502" y="557530"/>
                </a:lnTo>
                <a:lnTo>
                  <a:pt x="568581" y="552450"/>
                </a:lnTo>
                <a:lnTo>
                  <a:pt x="563660" y="548639"/>
                </a:lnTo>
                <a:lnTo>
                  <a:pt x="558929" y="543560"/>
                </a:lnTo>
                <a:lnTo>
                  <a:pt x="562517" y="535939"/>
                </a:lnTo>
                <a:lnTo>
                  <a:pt x="564580" y="528319"/>
                </a:lnTo>
                <a:lnTo>
                  <a:pt x="542038" y="528319"/>
                </a:lnTo>
                <a:lnTo>
                  <a:pt x="504488" y="496569"/>
                </a:lnTo>
                <a:lnTo>
                  <a:pt x="466139" y="464819"/>
                </a:lnTo>
                <a:lnTo>
                  <a:pt x="427004" y="434339"/>
                </a:lnTo>
                <a:lnTo>
                  <a:pt x="387095" y="405130"/>
                </a:lnTo>
                <a:lnTo>
                  <a:pt x="346422" y="375919"/>
                </a:lnTo>
                <a:lnTo>
                  <a:pt x="304998" y="349250"/>
                </a:lnTo>
                <a:lnTo>
                  <a:pt x="262833" y="322580"/>
                </a:lnTo>
                <a:lnTo>
                  <a:pt x="219940" y="297180"/>
                </a:lnTo>
                <a:lnTo>
                  <a:pt x="218734" y="295909"/>
                </a:lnTo>
                <a:close/>
              </a:path>
              <a:path w="912494" h="886460">
                <a:moveTo>
                  <a:pt x="837270" y="742950"/>
                </a:moveTo>
                <a:lnTo>
                  <a:pt x="805436" y="742950"/>
                </a:lnTo>
                <a:lnTo>
                  <a:pt x="800185" y="758190"/>
                </a:lnTo>
                <a:lnTo>
                  <a:pt x="795054" y="772160"/>
                </a:lnTo>
                <a:lnTo>
                  <a:pt x="789684" y="786129"/>
                </a:lnTo>
                <a:lnTo>
                  <a:pt x="783719" y="798829"/>
                </a:lnTo>
                <a:lnTo>
                  <a:pt x="776783" y="814069"/>
                </a:lnTo>
                <a:lnTo>
                  <a:pt x="768241" y="829310"/>
                </a:lnTo>
                <a:lnTo>
                  <a:pt x="757626" y="843279"/>
                </a:lnTo>
                <a:lnTo>
                  <a:pt x="744476" y="850900"/>
                </a:lnTo>
                <a:lnTo>
                  <a:pt x="793275" y="850900"/>
                </a:lnTo>
                <a:lnTo>
                  <a:pt x="808230" y="830579"/>
                </a:lnTo>
                <a:lnTo>
                  <a:pt x="828062" y="781050"/>
                </a:lnTo>
                <a:lnTo>
                  <a:pt x="837270" y="742950"/>
                </a:lnTo>
                <a:close/>
              </a:path>
              <a:path w="912494" h="886460">
                <a:moveTo>
                  <a:pt x="794006" y="745490"/>
                </a:moveTo>
                <a:lnTo>
                  <a:pt x="776607" y="745490"/>
                </a:lnTo>
                <a:lnTo>
                  <a:pt x="782449" y="746760"/>
                </a:lnTo>
                <a:lnTo>
                  <a:pt x="794006" y="745490"/>
                </a:lnTo>
                <a:close/>
              </a:path>
              <a:path w="912494" h="886460">
                <a:moveTo>
                  <a:pt x="903951" y="613410"/>
                </a:moveTo>
                <a:lnTo>
                  <a:pt x="855097" y="613410"/>
                </a:lnTo>
                <a:lnTo>
                  <a:pt x="866428" y="618489"/>
                </a:lnTo>
                <a:lnTo>
                  <a:pt x="874472" y="626110"/>
                </a:lnTo>
                <a:lnTo>
                  <a:pt x="878207" y="640080"/>
                </a:lnTo>
                <a:lnTo>
                  <a:pt x="876967" y="654050"/>
                </a:lnTo>
                <a:lnTo>
                  <a:pt x="872190" y="666750"/>
                </a:lnTo>
                <a:lnTo>
                  <a:pt x="834408" y="697229"/>
                </a:lnTo>
                <a:lnTo>
                  <a:pt x="789640" y="709929"/>
                </a:lnTo>
                <a:lnTo>
                  <a:pt x="777585" y="713740"/>
                </a:lnTo>
                <a:lnTo>
                  <a:pt x="766066" y="717550"/>
                </a:lnTo>
                <a:lnTo>
                  <a:pt x="759906" y="723900"/>
                </a:lnTo>
                <a:lnTo>
                  <a:pt x="759367" y="732790"/>
                </a:lnTo>
                <a:lnTo>
                  <a:pt x="763351" y="740410"/>
                </a:lnTo>
                <a:lnTo>
                  <a:pt x="770765" y="745490"/>
                </a:lnTo>
                <a:lnTo>
                  <a:pt x="799721" y="745490"/>
                </a:lnTo>
                <a:lnTo>
                  <a:pt x="805436" y="742950"/>
                </a:lnTo>
                <a:lnTo>
                  <a:pt x="837270" y="742950"/>
                </a:lnTo>
                <a:lnTo>
                  <a:pt x="839726" y="732790"/>
                </a:lnTo>
                <a:lnTo>
                  <a:pt x="843028" y="731519"/>
                </a:lnTo>
                <a:lnTo>
                  <a:pt x="855410" y="725169"/>
                </a:lnTo>
                <a:lnTo>
                  <a:pt x="886843" y="702310"/>
                </a:lnTo>
                <a:lnTo>
                  <a:pt x="908369" y="669289"/>
                </a:lnTo>
                <a:lnTo>
                  <a:pt x="912275" y="648969"/>
                </a:lnTo>
                <a:lnTo>
                  <a:pt x="911227" y="628650"/>
                </a:lnTo>
                <a:lnTo>
                  <a:pt x="903951" y="613410"/>
                </a:lnTo>
                <a:close/>
              </a:path>
              <a:path w="912494" h="886460">
                <a:moveTo>
                  <a:pt x="683262" y="619760"/>
                </a:moveTo>
                <a:lnTo>
                  <a:pt x="676785" y="619760"/>
                </a:lnTo>
                <a:lnTo>
                  <a:pt x="675007" y="621030"/>
                </a:lnTo>
                <a:lnTo>
                  <a:pt x="673737" y="623569"/>
                </a:lnTo>
                <a:lnTo>
                  <a:pt x="668276" y="631189"/>
                </a:lnTo>
                <a:lnTo>
                  <a:pt x="663831" y="633730"/>
                </a:lnTo>
                <a:lnTo>
                  <a:pt x="659513" y="641350"/>
                </a:lnTo>
                <a:lnTo>
                  <a:pt x="683649" y="641350"/>
                </a:lnTo>
                <a:lnTo>
                  <a:pt x="684925" y="637539"/>
                </a:lnTo>
                <a:lnTo>
                  <a:pt x="686691" y="629919"/>
                </a:lnTo>
                <a:lnTo>
                  <a:pt x="688215" y="624839"/>
                </a:lnTo>
                <a:lnTo>
                  <a:pt x="683262" y="619760"/>
                </a:lnTo>
                <a:close/>
              </a:path>
              <a:path w="912494" h="886460">
                <a:moveTo>
                  <a:pt x="308538" y="39369"/>
                </a:moveTo>
                <a:lnTo>
                  <a:pt x="248566" y="39369"/>
                </a:lnTo>
                <a:lnTo>
                  <a:pt x="274385" y="53340"/>
                </a:lnTo>
                <a:lnTo>
                  <a:pt x="288162" y="92709"/>
                </a:lnTo>
                <a:lnTo>
                  <a:pt x="293549" y="144780"/>
                </a:lnTo>
                <a:lnTo>
                  <a:pt x="293996" y="181609"/>
                </a:lnTo>
                <a:lnTo>
                  <a:pt x="294115" y="205739"/>
                </a:lnTo>
                <a:lnTo>
                  <a:pt x="293753" y="240030"/>
                </a:lnTo>
                <a:lnTo>
                  <a:pt x="289290" y="246380"/>
                </a:lnTo>
                <a:lnTo>
                  <a:pt x="287578" y="254000"/>
                </a:lnTo>
                <a:lnTo>
                  <a:pt x="325988" y="300989"/>
                </a:lnTo>
                <a:lnTo>
                  <a:pt x="360921" y="332739"/>
                </a:lnTo>
                <a:lnTo>
                  <a:pt x="397133" y="363219"/>
                </a:lnTo>
                <a:lnTo>
                  <a:pt x="434223" y="393700"/>
                </a:lnTo>
                <a:lnTo>
                  <a:pt x="546737" y="481330"/>
                </a:lnTo>
                <a:lnTo>
                  <a:pt x="584479" y="509269"/>
                </a:lnTo>
                <a:lnTo>
                  <a:pt x="622363" y="538480"/>
                </a:lnTo>
                <a:lnTo>
                  <a:pt x="660719" y="565150"/>
                </a:lnTo>
                <a:lnTo>
                  <a:pt x="699880" y="590550"/>
                </a:lnTo>
                <a:lnTo>
                  <a:pt x="740177" y="614680"/>
                </a:lnTo>
                <a:lnTo>
                  <a:pt x="781941" y="636269"/>
                </a:lnTo>
                <a:lnTo>
                  <a:pt x="783084" y="637539"/>
                </a:lnTo>
                <a:lnTo>
                  <a:pt x="792355" y="637539"/>
                </a:lnTo>
                <a:lnTo>
                  <a:pt x="798197" y="628650"/>
                </a:lnTo>
                <a:lnTo>
                  <a:pt x="792990" y="623569"/>
                </a:lnTo>
                <a:lnTo>
                  <a:pt x="804249" y="619760"/>
                </a:lnTo>
                <a:lnTo>
                  <a:pt x="829102" y="614680"/>
                </a:lnTo>
                <a:lnTo>
                  <a:pt x="841504" y="613410"/>
                </a:lnTo>
                <a:lnTo>
                  <a:pt x="903951" y="613410"/>
                </a:lnTo>
                <a:lnTo>
                  <a:pt x="901525" y="608330"/>
                </a:lnTo>
                <a:lnTo>
                  <a:pt x="771400" y="608330"/>
                </a:lnTo>
                <a:lnTo>
                  <a:pt x="688883" y="547369"/>
                </a:lnTo>
                <a:lnTo>
                  <a:pt x="607325" y="483869"/>
                </a:lnTo>
                <a:lnTo>
                  <a:pt x="567206" y="452119"/>
                </a:lnTo>
                <a:lnTo>
                  <a:pt x="527687" y="417830"/>
                </a:lnTo>
                <a:lnTo>
                  <a:pt x="486762" y="383539"/>
                </a:lnTo>
                <a:lnTo>
                  <a:pt x="446051" y="347980"/>
                </a:lnTo>
                <a:lnTo>
                  <a:pt x="404974" y="311150"/>
                </a:lnTo>
                <a:lnTo>
                  <a:pt x="362953" y="276859"/>
                </a:lnTo>
                <a:lnTo>
                  <a:pt x="319407" y="245109"/>
                </a:lnTo>
                <a:lnTo>
                  <a:pt x="329123" y="209550"/>
                </a:lnTo>
                <a:lnTo>
                  <a:pt x="333361" y="166369"/>
                </a:lnTo>
                <a:lnTo>
                  <a:pt x="331494" y="119380"/>
                </a:lnTo>
                <a:lnTo>
                  <a:pt x="322897" y="73659"/>
                </a:lnTo>
                <a:lnTo>
                  <a:pt x="308538" y="39369"/>
                </a:lnTo>
                <a:close/>
              </a:path>
              <a:path w="912494" h="886460">
                <a:moveTo>
                  <a:pt x="835662" y="580389"/>
                </a:moveTo>
                <a:lnTo>
                  <a:pt x="817495" y="582930"/>
                </a:lnTo>
                <a:lnTo>
                  <a:pt x="800150" y="588010"/>
                </a:lnTo>
                <a:lnTo>
                  <a:pt x="784495" y="596900"/>
                </a:lnTo>
                <a:lnTo>
                  <a:pt x="771400" y="608330"/>
                </a:lnTo>
                <a:lnTo>
                  <a:pt x="901525" y="608330"/>
                </a:lnTo>
                <a:lnTo>
                  <a:pt x="900313" y="605789"/>
                </a:lnTo>
                <a:lnTo>
                  <a:pt x="882588" y="590550"/>
                </a:lnTo>
                <a:lnTo>
                  <a:pt x="860292" y="581660"/>
                </a:lnTo>
                <a:lnTo>
                  <a:pt x="835662" y="580389"/>
                </a:lnTo>
                <a:close/>
              </a:path>
              <a:path w="912494" h="886460">
                <a:moveTo>
                  <a:pt x="639828" y="586739"/>
                </a:moveTo>
                <a:lnTo>
                  <a:pt x="633478" y="586739"/>
                </a:lnTo>
                <a:lnTo>
                  <a:pt x="630938" y="588010"/>
                </a:lnTo>
                <a:lnTo>
                  <a:pt x="629414" y="590550"/>
                </a:lnTo>
                <a:lnTo>
                  <a:pt x="627255" y="594360"/>
                </a:lnTo>
                <a:lnTo>
                  <a:pt x="620651" y="601980"/>
                </a:lnTo>
                <a:lnTo>
                  <a:pt x="641479" y="601980"/>
                </a:lnTo>
                <a:lnTo>
                  <a:pt x="642368" y="594360"/>
                </a:lnTo>
                <a:lnTo>
                  <a:pt x="643511" y="589280"/>
                </a:lnTo>
                <a:lnTo>
                  <a:pt x="639828" y="586739"/>
                </a:lnTo>
                <a:close/>
              </a:path>
              <a:path w="912494" h="886460">
                <a:moveTo>
                  <a:pt x="596521" y="547369"/>
                </a:moveTo>
                <a:lnTo>
                  <a:pt x="586869" y="548639"/>
                </a:lnTo>
                <a:lnTo>
                  <a:pt x="582805" y="551180"/>
                </a:lnTo>
                <a:lnTo>
                  <a:pt x="581535" y="556260"/>
                </a:lnTo>
                <a:lnTo>
                  <a:pt x="580392" y="558800"/>
                </a:lnTo>
                <a:lnTo>
                  <a:pt x="579376" y="560069"/>
                </a:lnTo>
                <a:lnTo>
                  <a:pt x="578233" y="561339"/>
                </a:lnTo>
                <a:lnTo>
                  <a:pt x="602591" y="561339"/>
                </a:lnTo>
                <a:lnTo>
                  <a:pt x="602109" y="551180"/>
                </a:lnTo>
                <a:lnTo>
                  <a:pt x="596521" y="547369"/>
                </a:lnTo>
                <a:close/>
              </a:path>
              <a:path w="912494" h="886460">
                <a:moveTo>
                  <a:pt x="558040" y="513080"/>
                </a:moveTo>
                <a:lnTo>
                  <a:pt x="551309" y="513080"/>
                </a:lnTo>
                <a:lnTo>
                  <a:pt x="548642" y="515619"/>
                </a:lnTo>
                <a:lnTo>
                  <a:pt x="547372" y="518159"/>
                </a:lnTo>
                <a:lnTo>
                  <a:pt x="546356" y="523239"/>
                </a:lnTo>
                <a:lnTo>
                  <a:pt x="542038" y="528319"/>
                </a:lnTo>
                <a:lnTo>
                  <a:pt x="564580" y="528319"/>
                </a:lnTo>
                <a:lnTo>
                  <a:pt x="564072" y="520700"/>
                </a:lnTo>
                <a:lnTo>
                  <a:pt x="559945" y="515619"/>
                </a:lnTo>
                <a:lnTo>
                  <a:pt x="558040" y="513080"/>
                </a:lnTo>
                <a:close/>
              </a:path>
              <a:path w="912494" h="886460">
                <a:moveTo>
                  <a:pt x="250459" y="0"/>
                </a:moveTo>
                <a:lnTo>
                  <a:pt x="209445" y="12700"/>
                </a:lnTo>
                <a:lnTo>
                  <a:pt x="172032" y="68579"/>
                </a:lnTo>
                <a:lnTo>
                  <a:pt x="158940" y="123189"/>
                </a:lnTo>
                <a:lnTo>
                  <a:pt x="149532" y="176530"/>
                </a:lnTo>
                <a:lnTo>
                  <a:pt x="127406" y="181609"/>
                </a:lnTo>
                <a:lnTo>
                  <a:pt x="84618" y="194309"/>
                </a:lnTo>
                <a:lnTo>
                  <a:pt x="34131" y="220980"/>
                </a:lnTo>
                <a:lnTo>
                  <a:pt x="0" y="274319"/>
                </a:lnTo>
                <a:lnTo>
                  <a:pt x="2834" y="308609"/>
                </a:lnTo>
                <a:lnTo>
                  <a:pt x="19449" y="339089"/>
                </a:lnTo>
                <a:lnTo>
                  <a:pt x="45161" y="358139"/>
                </a:lnTo>
                <a:lnTo>
                  <a:pt x="77206" y="368300"/>
                </a:lnTo>
                <a:lnTo>
                  <a:pt x="112816" y="369569"/>
                </a:lnTo>
                <a:lnTo>
                  <a:pt x="143174" y="367030"/>
                </a:lnTo>
                <a:lnTo>
                  <a:pt x="172493" y="358139"/>
                </a:lnTo>
                <a:lnTo>
                  <a:pt x="199184" y="347980"/>
                </a:lnTo>
                <a:lnTo>
                  <a:pt x="221655" y="334009"/>
                </a:lnTo>
                <a:lnTo>
                  <a:pt x="223903" y="332739"/>
                </a:lnTo>
                <a:lnTo>
                  <a:pt x="225008" y="331469"/>
                </a:lnTo>
                <a:lnTo>
                  <a:pt x="226049" y="328930"/>
                </a:lnTo>
                <a:lnTo>
                  <a:pt x="95112" y="328930"/>
                </a:lnTo>
                <a:lnTo>
                  <a:pt x="76168" y="327659"/>
                </a:lnTo>
                <a:lnTo>
                  <a:pt x="60011" y="322580"/>
                </a:lnTo>
                <a:lnTo>
                  <a:pt x="47733" y="312419"/>
                </a:lnTo>
                <a:lnTo>
                  <a:pt x="40426" y="294639"/>
                </a:lnTo>
                <a:lnTo>
                  <a:pt x="44245" y="265430"/>
                </a:lnTo>
                <a:lnTo>
                  <a:pt x="63964" y="243839"/>
                </a:lnTo>
                <a:lnTo>
                  <a:pt x="91548" y="228600"/>
                </a:lnTo>
                <a:lnTo>
                  <a:pt x="118963" y="215900"/>
                </a:lnTo>
                <a:lnTo>
                  <a:pt x="123991" y="213359"/>
                </a:lnTo>
                <a:lnTo>
                  <a:pt x="130305" y="210819"/>
                </a:lnTo>
                <a:lnTo>
                  <a:pt x="137470" y="208280"/>
                </a:lnTo>
                <a:lnTo>
                  <a:pt x="145049" y="204469"/>
                </a:lnTo>
                <a:lnTo>
                  <a:pt x="188214" y="204469"/>
                </a:lnTo>
                <a:lnTo>
                  <a:pt x="190265" y="181609"/>
                </a:lnTo>
                <a:lnTo>
                  <a:pt x="192674" y="158750"/>
                </a:lnTo>
                <a:lnTo>
                  <a:pt x="204164" y="91439"/>
                </a:lnTo>
                <a:lnTo>
                  <a:pt x="241619" y="40639"/>
                </a:lnTo>
                <a:lnTo>
                  <a:pt x="244045" y="39369"/>
                </a:lnTo>
                <a:lnTo>
                  <a:pt x="308538" y="39369"/>
                </a:lnTo>
                <a:lnTo>
                  <a:pt x="306943" y="35560"/>
                </a:lnTo>
                <a:lnTo>
                  <a:pt x="283005" y="8889"/>
                </a:lnTo>
                <a:lnTo>
                  <a:pt x="250459" y="0"/>
                </a:lnTo>
                <a:close/>
              </a:path>
              <a:path w="912494" h="886460">
                <a:moveTo>
                  <a:pt x="188214" y="204469"/>
                </a:moveTo>
                <a:lnTo>
                  <a:pt x="145049" y="204469"/>
                </a:lnTo>
                <a:lnTo>
                  <a:pt x="145099" y="205739"/>
                </a:lnTo>
                <a:lnTo>
                  <a:pt x="143020" y="217169"/>
                </a:lnTo>
                <a:lnTo>
                  <a:pt x="150065" y="255269"/>
                </a:lnTo>
                <a:lnTo>
                  <a:pt x="156009" y="257809"/>
                </a:lnTo>
                <a:lnTo>
                  <a:pt x="161774" y="257809"/>
                </a:lnTo>
                <a:lnTo>
                  <a:pt x="169953" y="255269"/>
                </a:lnTo>
                <a:lnTo>
                  <a:pt x="172696" y="251459"/>
                </a:lnTo>
                <a:lnTo>
                  <a:pt x="183056" y="232409"/>
                </a:lnTo>
                <a:lnTo>
                  <a:pt x="187986" y="207009"/>
                </a:lnTo>
                <a:lnTo>
                  <a:pt x="188214" y="204469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7817993" y="1015"/>
            <a:ext cx="749935" cy="975360"/>
          </a:xfrm>
          <a:custGeom>
            <a:avLst/>
            <a:gdLst/>
            <a:ahLst/>
            <a:cxnLst/>
            <a:rect l="l" t="t" r="r" b="b"/>
            <a:pathLst>
              <a:path w="749934" h="975360">
                <a:moveTo>
                  <a:pt x="91424" y="713739"/>
                </a:moveTo>
                <a:lnTo>
                  <a:pt x="32611" y="728980"/>
                </a:lnTo>
                <a:lnTo>
                  <a:pt x="2774" y="764539"/>
                </a:lnTo>
                <a:lnTo>
                  <a:pt x="0" y="789939"/>
                </a:lnTo>
                <a:lnTo>
                  <a:pt x="5978" y="808989"/>
                </a:lnTo>
                <a:lnTo>
                  <a:pt x="30414" y="840739"/>
                </a:lnTo>
                <a:lnTo>
                  <a:pt x="72167" y="859789"/>
                </a:lnTo>
                <a:lnTo>
                  <a:pt x="98678" y="863600"/>
                </a:lnTo>
                <a:lnTo>
                  <a:pt x="102234" y="863600"/>
                </a:lnTo>
                <a:lnTo>
                  <a:pt x="129563" y="905510"/>
                </a:lnTo>
                <a:lnTo>
                  <a:pt x="164846" y="946150"/>
                </a:lnTo>
                <a:lnTo>
                  <a:pt x="205176" y="972820"/>
                </a:lnTo>
                <a:lnTo>
                  <a:pt x="247650" y="975360"/>
                </a:lnTo>
                <a:lnTo>
                  <a:pt x="253363" y="974089"/>
                </a:lnTo>
                <a:lnTo>
                  <a:pt x="259064" y="971550"/>
                </a:lnTo>
                <a:lnTo>
                  <a:pt x="270382" y="963930"/>
                </a:lnTo>
                <a:lnTo>
                  <a:pt x="285011" y="944880"/>
                </a:lnTo>
                <a:lnTo>
                  <a:pt x="285563" y="942339"/>
                </a:lnTo>
                <a:lnTo>
                  <a:pt x="231393" y="942339"/>
                </a:lnTo>
                <a:lnTo>
                  <a:pt x="216509" y="939800"/>
                </a:lnTo>
                <a:lnTo>
                  <a:pt x="202041" y="930910"/>
                </a:lnTo>
                <a:lnTo>
                  <a:pt x="188692" y="919480"/>
                </a:lnTo>
                <a:lnTo>
                  <a:pt x="177164" y="906780"/>
                </a:lnTo>
                <a:lnTo>
                  <a:pt x="167179" y="896620"/>
                </a:lnTo>
                <a:lnTo>
                  <a:pt x="157479" y="885189"/>
                </a:lnTo>
                <a:lnTo>
                  <a:pt x="147875" y="873760"/>
                </a:lnTo>
                <a:lnTo>
                  <a:pt x="138175" y="862330"/>
                </a:lnTo>
                <a:lnTo>
                  <a:pt x="144017" y="862330"/>
                </a:lnTo>
                <a:lnTo>
                  <a:pt x="149732" y="861060"/>
                </a:lnTo>
                <a:lnTo>
                  <a:pt x="155321" y="858520"/>
                </a:lnTo>
                <a:lnTo>
                  <a:pt x="160781" y="857250"/>
                </a:lnTo>
                <a:lnTo>
                  <a:pt x="166242" y="854710"/>
                </a:lnTo>
                <a:lnTo>
                  <a:pt x="171323" y="852170"/>
                </a:lnTo>
                <a:lnTo>
                  <a:pt x="176821" y="845820"/>
                </a:lnTo>
                <a:lnTo>
                  <a:pt x="177974" y="836930"/>
                </a:lnTo>
                <a:lnTo>
                  <a:pt x="174626" y="829310"/>
                </a:lnTo>
                <a:lnTo>
                  <a:pt x="106302" y="829310"/>
                </a:lnTo>
                <a:lnTo>
                  <a:pt x="84339" y="826770"/>
                </a:lnTo>
                <a:lnTo>
                  <a:pt x="40848" y="801370"/>
                </a:lnTo>
                <a:lnTo>
                  <a:pt x="34057" y="774700"/>
                </a:lnTo>
                <a:lnTo>
                  <a:pt x="38782" y="764539"/>
                </a:lnTo>
                <a:lnTo>
                  <a:pt x="48055" y="756920"/>
                </a:lnTo>
                <a:lnTo>
                  <a:pt x="60578" y="751839"/>
                </a:lnTo>
                <a:lnTo>
                  <a:pt x="72763" y="748030"/>
                </a:lnTo>
                <a:lnTo>
                  <a:pt x="98226" y="745489"/>
                </a:lnTo>
                <a:lnTo>
                  <a:pt x="133041" y="745489"/>
                </a:lnTo>
                <a:lnTo>
                  <a:pt x="153267" y="723900"/>
                </a:lnTo>
                <a:lnTo>
                  <a:pt x="125222" y="723900"/>
                </a:lnTo>
                <a:lnTo>
                  <a:pt x="109055" y="717550"/>
                </a:lnTo>
                <a:lnTo>
                  <a:pt x="91424" y="713739"/>
                </a:lnTo>
                <a:close/>
              </a:path>
              <a:path w="749934" h="975360">
                <a:moveTo>
                  <a:pt x="220472" y="703580"/>
                </a:moveTo>
                <a:lnTo>
                  <a:pt x="218439" y="703580"/>
                </a:lnTo>
                <a:lnTo>
                  <a:pt x="212343" y="704850"/>
                </a:lnTo>
                <a:lnTo>
                  <a:pt x="209168" y="711200"/>
                </a:lnTo>
                <a:lnTo>
                  <a:pt x="212216" y="715010"/>
                </a:lnTo>
                <a:lnTo>
                  <a:pt x="216461" y="722630"/>
                </a:lnTo>
                <a:lnTo>
                  <a:pt x="221313" y="727710"/>
                </a:lnTo>
                <a:lnTo>
                  <a:pt x="226665" y="734060"/>
                </a:lnTo>
                <a:lnTo>
                  <a:pt x="232409" y="737870"/>
                </a:lnTo>
                <a:lnTo>
                  <a:pt x="228397" y="745489"/>
                </a:lnTo>
                <a:lnTo>
                  <a:pt x="224599" y="754380"/>
                </a:lnTo>
                <a:lnTo>
                  <a:pt x="221087" y="762000"/>
                </a:lnTo>
                <a:lnTo>
                  <a:pt x="217931" y="770889"/>
                </a:lnTo>
                <a:lnTo>
                  <a:pt x="214122" y="777239"/>
                </a:lnTo>
                <a:lnTo>
                  <a:pt x="216407" y="784860"/>
                </a:lnTo>
                <a:lnTo>
                  <a:pt x="221741" y="791210"/>
                </a:lnTo>
                <a:lnTo>
                  <a:pt x="227841" y="821689"/>
                </a:lnTo>
                <a:lnTo>
                  <a:pt x="237966" y="853439"/>
                </a:lnTo>
                <a:lnTo>
                  <a:pt x="248138" y="882650"/>
                </a:lnTo>
                <a:lnTo>
                  <a:pt x="254380" y="906780"/>
                </a:lnTo>
                <a:lnTo>
                  <a:pt x="254581" y="918210"/>
                </a:lnTo>
                <a:lnTo>
                  <a:pt x="252174" y="928370"/>
                </a:lnTo>
                <a:lnTo>
                  <a:pt x="246647" y="937260"/>
                </a:lnTo>
                <a:lnTo>
                  <a:pt x="237489" y="941070"/>
                </a:lnTo>
                <a:lnTo>
                  <a:pt x="235584" y="942339"/>
                </a:lnTo>
                <a:lnTo>
                  <a:pt x="285563" y="942339"/>
                </a:lnTo>
                <a:lnTo>
                  <a:pt x="289972" y="922020"/>
                </a:lnTo>
                <a:lnTo>
                  <a:pt x="288313" y="897889"/>
                </a:lnTo>
                <a:lnTo>
                  <a:pt x="283082" y="873760"/>
                </a:lnTo>
                <a:lnTo>
                  <a:pt x="277947" y="857250"/>
                </a:lnTo>
                <a:lnTo>
                  <a:pt x="272669" y="840739"/>
                </a:lnTo>
                <a:lnTo>
                  <a:pt x="267581" y="824230"/>
                </a:lnTo>
                <a:lnTo>
                  <a:pt x="258641" y="778510"/>
                </a:lnTo>
                <a:lnTo>
                  <a:pt x="258317" y="768350"/>
                </a:lnTo>
                <a:lnTo>
                  <a:pt x="281093" y="721360"/>
                </a:lnTo>
                <a:lnTo>
                  <a:pt x="283113" y="717550"/>
                </a:lnTo>
                <a:lnTo>
                  <a:pt x="241807" y="717550"/>
                </a:lnTo>
                <a:lnTo>
                  <a:pt x="235330" y="712470"/>
                </a:lnTo>
                <a:lnTo>
                  <a:pt x="229870" y="709930"/>
                </a:lnTo>
                <a:lnTo>
                  <a:pt x="222376" y="704850"/>
                </a:lnTo>
                <a:lnTo>
                  <a:pt x="220472" y="703580"/>
                </a:lnTo>
                <a:close/>
              </a:path>
              <a:path w="749934" h="975360">
                <a:moveTo>
                  <a:pt x="166624" y="824230"/>
                </a:moveTo>
                <a:lnTo>
                  <a:pt x="154527" y="825500"/>
                </a:lnTo>
                <a:lnTo>
                  <a:pt x="142049" y="825500"/>
                </a:lnTo>
                <a:lnTo>
                  <a:pt x="129476" y="826770"/>
                </a:lnTo>
                <a:lnTo>
                  <a:pt x="117093" y="829310"/>
                </a:lnTo>
                <a:lnTo>
                  <a:pt x="174626" y="829310"/>
                </a:lnTo>
                <a:lnTo>
                  <a:pt x="166624" y="824230"/>
                </a:lnTo>
                <a:close/>
              </a:path>
              <a:path w="749934" h="975360">
                <a:moveTo>
                  <a:pt x="133041" y="745489"/>
                </a:moveTo>
                <a:lnTo>
                  <a:pt x="109981" y="745489"/>
                </a:lnTo>
                <a:lnTo>
                  <a:pt x="106679" y="751839"/>
                </a:lnTo>
                <a:lnTo>
                  <a:pt x="115061" y="758189"/>
                </a:lnTo>
                <a:lnTo>
                  <a:pt x="121665" y="755650"/>
                </a:lnTo>
                <a:lnTo>
                  <a:pt x="122808" y="755650"/>
                </a:lnTo>
                <a:lnTo>
                  <a:pt x="123825" y="754380"/>
                </a:lnTo>
                <a:lnTo>
                  <a:pt x="124713" y="754380"/>
                </a:lnTo>
                <a:lnTo>
                  <a:pt x="133041" y="745489"/>
                </a:lnTo>
                <a:close/>
              </a:path>
              <a:path w="749934" h="975360">
                <a:moveTo>
                  <a:pt x="496368" y="0"/>
                </a:moveTo>
                <a:lnTo>
                  <a:pt x="384059" y="0"/>
                </a:lnTo>
                <a:lnTo>
                  <a:pt x="372017" y="27939"/>
                </a:lnTo>
                <a:lnTo>
                  <a:pt x="369748" y="69850"/>
                </a:lnTo>
                <a:lnTo>
                  <a:pt x="376754" y="115570"/>
                </a:lnTo>
                <a:lnTo>
                  <a:pt x="390721" y="160020"/>
                </a:lnTo>
                <a:lnTo>
                  <a:pt x="409333" y="200660"/>
                </a:lnTo>
                <a:lnTo>
                  <a:pt x="430275" y="229870"/>
                </a:lnTo>
                <a:lnTo>
                  <a:pt x="399967" y="274320"/>
                </a:lnTo>
                <a:lnTo>
                  <a:pt x="371847" y="321310"/>
                </a:lnTo>
                <a:lnTo>
                  <a:pt x="345026" y="368300"/>
                </a:lnTo>
                <a:lnTo>
                  <a:pt x="318613" y="416560"/>
                </a:lnTo>
                <a:lnTo>
                  <a:pt x="291718" y="463550"/>
                </a:lnTo>
                <a:lnTo>
                  <a:pt x="265618" y="508000"/>
                </a:lnTo>
                <a:lnTo>
                  <a:pt x="238618" y="552450"/>
                </a:lnTo>
                <a:lnTo>
                  <a:pt x="210899" y="595630"/>
                </a:lnTo>
                <a:lnTo>
                  <a:pt x="182640" y="638810"/>
                </a:lnTo>
                <a:lnTo>
                  <a:pt x="154021" y="680720"/>
                </a:lnTo>
                <a:lnTo>
                  <a:pt x="125222" y="723900"/>
                </a:lnTo>
                <a:lnTo>
                  <a:pt x="153267" y="723900"/>
                </a:lnTo>
                <a:lnTo>
                  <a:pt x="156836" y="720089"/>
                </a:lnTo>
                <a:lnTo>
                  <a:pt x="186831" y="683260"/>
                </a:lnTo>
                <a:lnTo>
                  <a:pt x="215153" y="646430"/>
                </a:lnTo>
                <a:lnTo>
                  <a:pt x="242259" y="607060"/>
                </a:lnTo>
                <a:lnTo>
                  <a:pt x="268603" y="567689"/>
                </a:lnTo>
                <a:lnTo>
                  <a:pt x="294639" y="528320"/>
                </a:lnTo>
                <a:lnTo>
                  <a:pt x="320284" y="488950"/>
                </a:lnTo>
                <a:lnTo>
                  <a:pt x="346104" y="449580"/>
                </a:lnTo>
                <a:lnTo>
                  <a:pt x="371684" y="408939"/>
                </a:lnTo>
                <a:lnTo>
                  <a:pt x="396608" y="368300"/>
                </a:lnTo>
                <a:lnTo>
                  <a:pt x="420462" y="326389"/>
                </a:lnTo>
                <a:lnTo>
                  <a:pt x="442830" y="284480"/>
                </a:lnTo>
                <a:lnTo>
                  <a:pt x="463296" y="242570"/>
                </a:lnTo>
                <a:lnTo>
                  <a:pt x="464885" y="234950"/>
                </a:lnTo>
                <a:lnTo>
                  <a:pt x="463438" y="228600"/>
                </a:lnTo>
                <a:lnTo>
                  <a:pt x="459349" y="222250"/>
                </a:lnTo>
                <a:lnTo>
                  <a:pt x="453008" y="217170"/>
                </a:lnTo>
                <a:lnTo>
                  <a:pt x="438353" y="177800"/>
                </a:lnTo>
                <a:lnTo>
                  <a:pt x="421228" y="127000"/>
                </a:lnTo>
                <a:lnTo>
                  <a:pt x="408980" y="76200"/>
                </a:lnTo>
                <a:lnTo>
                  <a:pt x="408955" y="34289"/>
                </a:lnTo>
                <a:lnTo>
                  <a:pt x="428498" y="12700"/>
                </a:lnTo>
                <a:lnTo>
                  <a:pt x="430529" y="11430"/>
                </a:lnTo>
                <a:lnTo>
                  <a:pt x="507794" y="11430"/>
                </a:lnTo>
                <a:lnTo>
                  <a:pt x="496368" y="0"/>
                </a:lnTo>
                <a:close/>
              </a:path>
              <a:path w="749934" h="975360">
                <a:moveTo>
                  <a:pt x="248157" y="656589"/>
                </a:moveTo>
                <a:lnTo>
                  <a:pt x="245872" y="657860"/>
                </a:lnTo>
                <a:lnTo>
                  <a:pt x="242061" y="659130"/>
                </a:lnTo>
                <a:lnTo>
                  <a:pt x="239522" y="662939"/>
                </a:lnTo>
                <a:lnTo>
                  <a:pt x="242442" y="668020"/>
                </a:lnTo>
                <a:lnTo>
                  <a:pt x="245490" y="674370"/>
                </a:lnTo>
                <a:lnTo>
                  <a:pt x="256158" y="685800"/>
                </a:lnTo>
                <a:lnTo>
                  <a:pt x="241807" y="717550"/>
                </a:lnTo>
                <a:lnTo>
                  <a:pt x="283113" y="717550"/>
                </a:lnTo>
                <a:lnTo>
                  <a:pt x="305330" y="675639"/>
                </a:lnTo>
                <a:lnTo>
                  <a:pt x="310417" y="666750"/>
                </a:lnTo>
                <a:lnTo>
                  <a:pt x="265175" y="666750"/>
                </a:lnTo>
                <a:lnTo>
                  <a:pt x="256539" y="661670"/>
                </a:lnTo>
                <a:lnTo>
                  <a:pt x="253237" y="659130"/>
                </a:lnTo>
                <a:lnTo>
                  <a:pt x="250825" y="657860"/>
                </a:lnTo>
                <a:lnTo>
                  <a:pt x="248157" y="656589"/>
                </a:lnTo>
                <a:close/>
              </a:path>
              <a:path w="749934" h="975360">
                <a:moveTo>
                  <a:pt x="283845" y="605789"/>
                </a:moveTo>
                <a:lnTo>
                  <a:pt x="275081" y="605789"/>
                </a:lnTo>
                <a:lnTo>
                  <a:pt x="269875" y="608330"/>
                </a:lnTo>
                <a:lnTo>
                  <a:pt x="265810" y="613410"/>
                </a:lnTo>
                <a:lnTo>
                  <a:pt x="269875" y="626110"/>
                </a:lnTo>
                <a:lnTo>
                  <a:pt x="275208" y="632460"/>
                </a:lnTo>
                <a:lnTo>
                  <a:pt x="281050" y="635000"/>
                </a:lnTo>
                <a:lnTo>
                  <a:pt x="277016" y="642620"/>
                </a:lnTo>
                <a:lnTo>
                  <a:pt x="269138" y="659130"/>
                </a:lnTo>
                <a:lnTo>
                  <a:pt x="265175" y="666750"/>
                </a:lnTo>
                <a:lnTo>
                  <a:pt x="310417" y="666750"/>
                </a:lnTo>
                <a:lnTo>
                  <a:pt x="330768" y="631189"/>
                </a:lnTo>
                <a:lnTo>
                  <a:pt x="340567" y="614680"/>
                </a:lnTo>
                <a:lnTo>
                  <a:pt x="290449" y="614680"/>
                </a:lnTo>
                <a:lnTo>
                  <a:pt x="288671" y="612139"/>
                </a:lnTo>
                <a:lnTo>
                  <a:pt x="286765" y="610870"/>
                </a:lnTo>
                <a:lnTo>
                  <a:pt x="283845" y="605789"/>
                </a:lnTo>
                <a:close/>
              </a:path>
              <a:path w="749934" h="975360">
                <a:moveTo>
                  <a:pt x="300989" y="560070"/>
                </a:moveTo>
                <a:lnTo>
                  <a:pt x="298196" y="561339"/>
                </a:lnTo>
                <a:lnTo>
                  <a:pt x="296417" y="561339"/>
                </a:lnTo>
                <a:lnTo>
                  <a:pt x="294766" y="562610"/>
                </a:lnTo>
                <a:lnTo>
                  <a:pt x="293624" y="565150"/>
                </a:lnTo>
                <a:lnTo>
                  <a:pt x="291717" y="572770"/>
                </a:lnTo>
                <a:lnTo>
                  <a:pt x="293703" y="579120"/>
                </a:lnTo>
                <a:lnTo>
                  <a:pt x="298285" y="586739"/>
                </a:lnTo>
                <a:lnTo>
                  <a:pt x="304164" y="591820"/>
                </a:lnTo>
                <a:lnTo>
                  <a:pt x="301132" y="598170"/>
                </a:lnTo>
                <a:lnTo>
                  <a:pt x="297910" y="603250"/>
                </a:lnTo>
                <a:lnTo>
                  <a:pt x="294735" y="609600"/>
                </a:lnTo>
                <a:lnTo>
                  <a:pt x="291846" y="614680"/>
                </a:lnTo>
                <a:lnTo>
                  <a:pt x="340567" y="614680"/>
                </a:lnTo>
                <a:lnTo>
                  <a:pt x="357149" y="586739"/>
                </a:lnTo>
                <a:lnTo>
                  <a:pt x="366428" y="571500"/>
                </a:lnTo>
                <a:lnTo>
                  <a:pt x="314959" y="571500"/>
                </a:lnTo>
                <a:lnTo>
                  <a:pt x="311784" y="568960"/>
                </a:lnTo>
                <a:lnTo>
                  <a:pt x="308863" y="567689"/>
                </a:lnTo>
                <a:lnTo>
                  <a:pt x="306450" y="563880"/>
                </a:lnTo>
                <a:lnTo>
                  <a:pt x="304291" y="561339"/>
                </a:lnTo>
                <a:lnTo>
                  <a:pt x="300989" y="560070"/>
                </a:lnTo>
                <a:close/>
              </a:path>
              <a:path w="749934" h="975360">
                <a:moveTo>
                  <a:pt x="548893" y="242570"/>
                </a:moveTo>
                <a:lnTo>
                  <a:pt x="545464" y="242570"/>
                </a:lnTo>
                <a:lnTo>
                  <a:pt x="543813" y="243839"/>
                </a:lnTo>
                <a:lnTo>
                  <a:pt x="542289" y="245110"/>
                </a:lnTo>
                <a:lnTo>
                  <a:pt x="541527" y="246380"/>
                </a:lnTo>
                <a:lnTo>
                  <a:pt x="509550" y="284480"/>
                </a:lnTo>
                <a:lnTo>
                  <a:pt x="478587" y="323850"/>
                </a:lnTo>
                <a:lnTo>
                  <a:pt x="448654" y="363220"/>
                </a:lnTo>
                <a:lnTo>
                  <a:pt x="419766" y="403860"/>
                </a:lnTo>
                <a:lnTo>
                  <a:pt x="391938" y="444500"/>
                </a:lnTo>
                <a:lnTo>
                  <a:pt x="365184" y="486410"/>
                </a:lnTo>
                <a:lnTo>
                  <a:pt x="339520" y="528320"/>
                </a:lnTo>
                <a:lnTo>
                  <a:pt x="314959" y="571500"/>
                </a:lnTo>
                <a:lnTo>
                  <a:pt x="366428" y="571500"/>
                </a:lnTo>
                <a:lnTo>
                  <a:pt x="384214" y="542289"/>
                </a:lnTo>
                <a:lnTo>
                  <a:pt x="411704" y="499110"/>
                </a:lnTo>
                <a:lnTo>
                  <a:pt x="439362" y="454660"/>
                </a:lnTo>
                <a:lnTo>
                  <a:pt x="466926" y="411480"/>
                </a:lnTo>
                <a:lnTo>
                  <a:pt x="494140" y="367030"/>
                </a:lnTo>
                <a:lnTo>
                  <a:pt x="520745" y="323850"/>
                </a:lnTo>
                <a:lnTo>
                  <a:pt x="546480" y="278130"/>
                </a:lnTo>
                <a:lnTo>
                  <a:pt x="669870" y="278130"/>
                </a:lnTo>
                <a:lnTo>
                  <a:pt x="699803" y="265430"/>
                </a:lnTo>
                <a:lnTo>
                  <a:pt x="726646" y="245110"/>
                </a:lnTo>
                <a:lnTo>
                  <a:pt x="727490" y="243839"/>
                </a:lnTo>
                <a:lnTo>
                  <a:pt x="550290" y="243839"/>
                </a:lnTo>
                <a:lnTo>
                  <a:pt x="548893" y="242570"/>
                </a:lnTo>
                <a:close/>
              </a:path>
              <a:path w="749934" h="975360">
                <a:moveTo>
                  <a:pt x="669870" y="278130"/>
                </a:moveTo>
                <a:lnTo>
                  <a:pt x="546480" y="278130"/>
                </a:lnTo>
                <a:lnTo>
                  <a:pt x="548258" y="280670"/>
                </a:lnTo>
                <a:lnTo>
                  <a:pt x="549655" y="280670"/>
                </a:lnTo>
                <a:lnTo>
                  <a:pt x="552196" y="281939"/>
                </a:lnTo>
                <a:lnTo>
                  <a:pt x="577955" y="287020"/>
                </a:lnTo>
                <a:lnTo>
                  <a:pt x="606821" y="288289"/>
                </a:lnTo>
                <a:lnTo>
                  <a:pt x="637045" y="285750"/>
                </a:lnTo>
                <a:lnTo>
                  <a:pt x="666876" y="279400"/>
                </a:lnTo>
                <a:lnTo>
                  <a:pt x="669870" y="278130"/>
                </a:lnTo>
                <a:close/>
              </a:path>
              <a:path w="749934" h="975360">
                <a:moveTo>
                  <a:pt x="555878" y="241300"/>
                </a:moveTo>
                <a:lnTo>
                  <a:pt x="550290" y="243839"/>
                </a:lnTo>
                <a:lnTo>
                  <a:pt x="727490" y="243839"/>
                </a:lnTo>
                <a:lnTo>
                  <a:pt x="728334" y="242570"/>
                </a:lnTo>
                <a:lnTo>
                  <a:pt x="578161" y="242570"/>
                </a:lnTo>
                <a:lnTo>
                  <a:pt x="555878" y="241300"/>
                </a:lnTo>
                <a:close/>
              </a:path>
              <a:path w="749934" h="975360">
                <a:moveTo>
                  <a:pt x="725945" y="133350"/>
                </a:moveTo>
                <a:lnTo>
                  <a:pt x="581278" y="133350"/>
                </a:lnTo>
                <a:lnTo>
                  <a:pt x="589617" y="134620"/>
                </a:lnTo>
                <a:lnTo>
                  <a:pt x="597407" y="134620"/>
                </a:lnTo>
                <a:lnTo>
                  <a:pt x="604246" y="135889"/>
                </a:lnTo>
                <a:lnTo>
                  <a:pt x="609726" y="135889"/>
                </a:lnTo>
                <a:lnTo>
                  <a:pt x="639673" y="138430"/>
                </a:lnTo>
                <a:lnTo>
                  <a:pt x="670893" y="143510"/>
                </a:lnTo>
                <a:lnTo>
                  <a:pt x="696612" y="157480"/>
                </a:lnTo>
                <a:lnTo>
                  <a:pt x="710056" y="184150"/>
                </a:lnTo>
                <a:lnTo>
                  <a:pt x="708856" y="203200"/>
                </a:lnTo>
                <a:lnTo>
                  <a:pt x="669798" y="234950"/>
                </a:lnTo>
                <a:lnTo>
                  <a:pt x="607456" y="242570"/>
                </a:lnTo>
                <a:lnTo>
                  <a:pt x="728334" y="242570"/>
                </a:lnTo>
                <a:lnTo>
                  <a:pt x="744368" y="218439"/>
                </a:lnTo>
                <a:lnTo>
                  <a:pt x="749934" y="184150"/>
                </a:lnTo>
                <a:lnTo>
                  <a:pt x="741183" y="151130"/>
                </a:lnTo>
                <a:lnTo>
                  <a:pt x="725945" y="133350"/>
                </a:lnTo>
                <a:close/>
              </a:path>
              <a:path w="749934" h="975360">
                <a:moveTo>
                  <a:pt x="507794" y="11430"/>
                </a:moveTo>
                <a:lnTo>
                  <a:pt x="435355" y="11430"/>
                </a:lnTo>
                <a:lnTo>
                  <a:pt x="463821" y="20320"/>
                </a:lnTo>
                <a:lnTo>
                  <a:pt x="487537" y="45720"/>
                </a:lnTo>
                <a:lnTo>
                  <a:pt x="506561" y="78739"/>
                </a:lnTo>
                <a:lnTo>
                  <a:pt x="520953" y="105410"/>
                </a:lnTo>
                <a:lnTo>
                  <a:pt x="530844" y="127000"/>
                </a:lnTo>
                <a:lnTo>
                  <a:pt x="541591" y="149860"/>
                </a:lnTo>
                <a:lnTo>
                  <a:pt x="554529" y="172720"/>
                </a:lnTo>
                <a:lnTo>
                  <a:pt x="570991" y="187960"/>
                </a:lnTo>
                <a:lnTo>
                  <a:pt x="574675" y="190500"/>
                </a:lnTo>
                <a:lnTo>
                  <a:pt x="579120" y="190500"/>
                </a:lnTo>
                <a:lnTo>
                  <a:pt x="588645" y="187960"/>
                </a:lnTo>
                <a:lnTo>
                  <a:pt x="593216" y="182880"/>
                </a:lnTo>
                <a:lnTo>
                  <a:pt x="594232" y="176530"/>
                </a:lnTo>
                <a:lnTo>
                  <a:pt x="593695" y="166370"/>
                </a:lnTo>
                <a:lnTo>
                  <a:pt x="591359" y="154939"/>
                </a:lnTo>
                <a:lnTo>
                  <a:pt x="587285" y="144780"/>
                </a:lnTo>
                <a:lnTo>
                  <a:pt x="581532" y="134620"/>
                </a:lnTo>
                <a:lnTo>
                  <a:pt x="581278" y="133350"/>
                </a:lnTo>
                <a:lnTo>
                  <a:pt x="725945" y="133350"/>
                </a:lnTo>
                <a:lnTo>
                  <a:pt x="720502" y="127000"/>
                </a:lnTo>
                <a:lnTo>
                  <a:pt x="691391" y="113030"/>
                </a:lnTo>
                <a:lnTo>
                  <a:pt x="674371" y="109220"/>
                </a:lnTo>
                <a:lnTo>
                  <a:pt x="567689" y="109220"/>
                </a:lnTo>
                <a:lnTo>
                  <a:pt x="559073" y="92710"/>
                </a:lnTo>
                <a:lnTo>
                  <a:pt x="550100" y="77470"/>
                </a:lnTo>
                <a:lnTo>
                  <a:pt x="540936" y="60960"/>
                </a:lnTo>
                <a:lnTo>
                  <a:pt x="531749" y="45720"/>
                </a:lnTo>
                <a:lnTo>
                  <a:pt x="510333" y="13970"/>
                </a:lnTo>
                <a:lnTo>
                  <a:pt x="507794" y="11430"/>
                </a:lnTo>
                <a:close/>
              </a:path>
              <a:path w="749934" h="975360">
                <a:moveTo>
                  <a:pt x="634984" y="104139"/>
                </a:moveTo>
                <a:lnTo>
                  <a:pt x="612616" y="104139"/>
                </a:lnTo>
                <a:lnTo>
                  <a:pt x="567689" y="109220"/>
                </a:lnTo>
                <a:lnTo>
                  <a:pt x="674371" y="109220"/>
                </a:lnTo>
                <a:lnTo>
                  <a:pt x="657351" y="105410"/>
                </a:lnTo>
                <a:lnTo>
                  <a:pt x="634984" y="104139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1115694"/>
            <a:ext cx="1020512" cy="1384299"/>
          </a:xfrm>
          <a:prstGeom prst="rect">
            <a:avLst/>
          </a:prstGeom>
        </p:spPr>
      </p:pic>
      <p:sp>
        <p:nvSpPr>
          <p:cNvPr id="18" name="object 18"/>
          <p:cNvSpPr/>
          <p:nvPr/>
        </p:nvSpPr>
        <p:spPr>
          <a:xfrm>
            <a:off x="397421" y="4609532"/>
            <a:ext cx="401955" cy="403225"/>
          </a:xfrm>
          <a:custGeom>
            <a:avLst/>
            <a:gdLst/>
            <a:ahLst/>
            <a:cxnLst/>
            <a:rect l="l" t="t" r="r" b="b"/>
            <a:pathLst>
              <a:path w="401955" h="403225">
                <a:moveTo>
                  <a:pt x="96156" y="74943"/>
                </a:moveTo>
                <a:lnTo>
                  <a:pt x="42608" y="104526"/>
                </a:lnTo>
                <a:lnTo>
                  <a:pt x="18688" y="137523"/>
                </a:lnTo>
                <a:lnTo>
                  <a:pt x="3634" y="176617"/>
                </a:lnTo>
                <a:lnTo>
                  <a:pt x="0" y="217394"/>
                </a:lnTo>
                <a:lnTo>
                  <a:pt x="10401" y="258641"/>
                </a:lnTo>
                <a:lnTo>
                  <a:pt x="33774" y="296104"/>
                </a:lnTo>
                <a:lnTo>
                  <a:pt x="67240" y="329099"/>
                </a:lnTo>
                <a:lnTo>
                  <a:pt x="107924" y="356941"/>
                </a:lnTo>
                <a:lnTo>
                  <a:pt x="152949" y="378946"/>
                </a:lnTo>
                <a:lnTo>
                  <a:pt x="199439" y="394427"/>
                </a:lnTo>
                <a:lnTo>
                  <a:pt x="244516" y="402700"/>
                </a:lnTo>
                <a:lnTo>
                  <a:pt x="285305" y="403080"/>
                </a:lnTo>
                <a:lnTo>
                  <a:pt x="288023" y="402966"/>
                </a:lnTo>
                <a:lnTo>
                  <a:pt x="290525" y="402331"/>
                </a:lnTo>
                <a:lnTo>
                  <a:pt x="297408" y="399004"/>
                </a:lnTo>
                <a:lnTo>
                  <a:pt x="300405" y="394660"/>
                </a:lnTo>
                <a:lnTo>
                  <a:pt x="300482" y="389314"/>
                </a:lnTo>
                <a:lnTo>
                  <a:pt x="322631" y="370911"/>
                </a:lnTo>
                <a:lnTo>
                  <a:pt x="277431" y="370911"/>
                </a:lnTo>
                <a:lnTo>
                  <a:pt x="173374" y="341149"/>
                </a:lnTo>
                <a:lnTo>
                  <a:pt x="123612" y="321252"/>
                </a:lnTo>
                <a:lnTo>
                  <a:pt x="76174" y="289746"/>
                </a:lnTo>
                <a:lnTo>
                  <a:pt x="39101" y="234756"/>
                </a:lnTo>
                <a:lnTo>
                  <a:pt x="33778" y="201826"/>
                </a:lnTo>
                <a:lnTo>
                  <a:pt x="37871" y="168194"/>
                </a:lnTo>
                <a:lnTo>
                  <a:pt x="62231" y="124046"/>
                </a:lnTo>
                <a:lnTo>
                  <a:pt x="167611" y="110572"/>
                </a:lnTo>
                <a:lnTo>
                  <a:pt x="144802" y="88149"/>
                </a:lnTo>
                <a:lnTo>
                  <a:pt x="120424" y="76490"/>
                </a:lnTo>
                <a:lnTo>
                  <a:pt x="96156" y="74943"/>
                </a:lnTo>
                <a:close/>
              </a:path>
              <a:path w="401955" h="403225">
                <a:moveTo>
                  <a:pt x="347053" y="34907"/>
                </a:moveTo>
                <a:lnTo>
                  <a:pt x="257352" y="34907"/>
                </a:lnTo>
                <a:lnTo>
                  <a:pt x="293181" y="41424"/>
                </a:lnTo>
                <a:lnTo>
                  <a:pt x="321991" y="62554"/>
                </a:lnTo>
                <a:lnTo>
                  <a:pt x="343411" y="92806"/>
                </a:lnTo>
                <a:lnTo>
                  <a:pt x="357073" y="126690"/>
                </a:lnTo>
                <a:lnTo>
                  <a:pt x="362865" y="164768"/>
                </a:lnTo>
                <a:lnTo>
                  <a:pt x="359722" y="203803"/>
                </a:lnTo>
                <a:lnTo>
                  <a:pt x="350381" y="241989"/>
                </a:lnTo>
                <a:lnTo>
                  <a:pt x="324130" y="302019"/>
                </a:lnTo>
                <a:lnTo>
                  <a:pt x="292037" y="347287"/>
                </a:lnTo>
                <a:lnTo>
                  <a:pt x="277431" y="370911"/>
                </a:lnTo>
                <a:lnTo>
                  <a:pt x="322631" y="370911"/>
                </a:lnTo>
                <a:lnTo>
                  <a:pt x="334866" y="360747"/>
                </a:lnTo>
                <a:lnTo>
                  <a:pt x="361310" y="319522"/>
                </a:lnTo>
                <a:lnTo>
                  <a:pt x="380736" y="273262"/>
                </a:lnTo>
                <a:lnTo>
                  <a:pt x="394068" y="229586"/>
                </a:lnTo>
                <a:lnTo>
                  <a:pt x="401335" y="184199"/>
                </a:lnTo>
                <a:lnTo>
                  <a:pt x="399948" y="136614"/>
                </a:lnTo>
                <a:lnTo>
                  <a:pt x="388160" y="90931"/>
                </a:lnTo>
                <a:lnTo>
                  <a:pt x="364223" y="51252"/>
                </a:lnTo>
                <a:lnTo>
                  <a:pt x="347053" y="34907"/>
                </a:lnTo>
                <a:close/>
              </a:path>
              <a:path w="401955" h="403225">
                <a:moveTo>
                  <a:pt x="167611" y="110572"/>
                </a:moveTo>
                <a:lnTo>
                  <a:pt x="116131" y="110572"/>
                </a:lnTo>
                <a:lnTo>
                  <a:pt x="139461" y="115435"/>
                </a:lnTo>
                <a:lnTo>
                  <a:pt x="163106" y="124252"/>
                </a:lnTo>
                <a:lnTo>
                  <a:pt x="164655" y="124785"/>
                </a:lnTo>
                <a:lnTo>
                  <a:pt x="166458" y="124544"/>
                </a:lnTo>
                <a:lnTo>
                  <a:pt x="169583" y="123033"/>
                </a:lnTo>
                <a:lnTo>
                  <a:pt x="170891" y="121763"/>
                </a:lnTo>
                <a:lnTo>
                  <a:pt x="171437" y="120213"/>
                </a:lnTo>
                <a:lnTo>
                  <a:pt x="176986" y="120213"/>
                </a:lnTo>
                <a:lnTo>
                  <a:pt x="178028" y="119705"/>
                </a:lnTo>
                <a:lnTo>
                  <a:pt x="178803" y="118905"/>
                </a:lnTo>
                <a:lnTo>
                  <a:pt x="179222" y="117737"/>
                </a:lnTo>
                <a:lnTo>
                  <a:pt x="181729" y="111387"/>
                </a:lnTo>
                <a:lnTo>
                  <a:pt x="168440" y="111387"/>
                </a:lnTo>
                <a:lnTo>
                  <a:pt x="167611" y="110572"/>
                </a:lnTo>
                <a:close/>
              </a:path>
              <a:path w="401955" h="403225">
                <a:moveTo>
                  <a:pt x="176986" y="120213"/>
                </a:moveTo>
                <a:lnTo>
                  <a:pt x="171437" y="120213"/>
                </a:lnTo>
                <a:lnTo>
                  <a:pt x="173342" y="120886"/>
                </a:lnTo>
                <a:lnTo>
                  <a:pt x="175450" y="120963"/>
                </a:lnTo>
                <a:lnTo>
                  <a:pt x="176986" y="120213"/>
                </a:lnTo>
                <a:close/>
              </a:path>
              <a:path w="401955" h="403225">
                <a:moveTo>
                  <a:pt x="268554" y="0"/>
                </a:moveTo>
                <a:lnTo>
                  <a:pt x="225247" y="5393"/>
                </a:lnTo>
                <a:lnTo>
                  <a:pt x="191239" y="27525"/>
                </a:lnTo>
                <a:lnTo>
                  <a:pt x="167314" y="81398"/>
                </a:lnTo>
                <a:lnTo>
                  <a:pt x="168440" y="111387"/>
                </a:lnTo>
                <a:lnTo>
                  <a:pt x="181729" y="111387"/>
                </a:lnTo>
                <a:lnTo>
                  <a:pt x="188517" y="94190"/>
                </a:lnTo>
                <a:lnTo>
                  <a:pt x="198778" y="72941"/>
                </a:lnTo>
                <a:lnTo>
                  <a:pt x="229946" y="42223"/>
                </a:lnTo>
                <a:lnTo>
                  <a:pt x="257352" y="34907"/>
                </a:lnTo>
                <a:lnTo>
                  <a:pt x="347053" y="34907"/>
                </a:lnTo>
                <a:lnTo>
                  <a:pt x="336205" y="24581"/>
                </a:lnTo>
                <a:lnTo>
                  <a:pt x="303996" y="7171"/>
                </a:lnTo>
                <a:lnTo>
                  <a:pt x="268554" y="0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9" name="object 19"/>
          <p:cNvGrpSpPr/>
          <p:nvPr/>
        </p:nvGrpSpPr>
        <p:grpSpPr>
          <a:xfrm>
            <a:off x="8225678" y="1398456"/>
            <a:ext cx="507365" cy="488950"/>
            <a:chOff x="8225678" y="1398456"/>
            <a:chExt cx="507365" cy="488950"/>
          </a:xfrm>
        </p:grpSpPr>
        <p:sp>
          <p:nvSpPr>
            <p:cNvPr id="20" name="object 20"/>
            <p:cNvSpPr/>
            <p:nvPr/>
          </p:nvSpPr>
          <p:spPr>
            <a:xfrm>
              <a:off x="8225678" y="1571767"/>
              <a:ext cx="349885" cy="316230"/>
            </a:xfrm>
            <a:custGeom>
              <a:avLst/>
              <a:gdLst/>
              <a:ahLst/>
              <a:cxnLst/>
              <a:rect l="l" t="t" r="r" b="b"/>
              <a:pathLst>
                <a:path w="349884" h="316230">
                  <a:moveTo>
                    <a:pt x="186674" y="0"/>
                  </a:moveTo>
                  <a:lnTo>
                    <a:pt x="150272" y="2541"/>
                  </a:lnTo>
                  <a:lnTo>
                    <a:pt x="114538" y="16240"/>
                  </a:lnTo>
                  <a:lnTo>
                    <a:pt x="86306" y="26294"/>
                  </a:lnTo>
                  <a:lnTo>
                    <a:pt x="36653" y="59120"/>
                  </a:lnTo>
                  <a:lnTo>
                    <a:pt x="2287" y="108912"/>
                  </a:lnTo>
                  <a:lnTo>
                    <a:pt x="0" y="138588"/>
                  </a:lnTo>
                  <a:lnTo>
                    <a:pt x="9261" y="166812"/>
                  </a:lnTo>
                  <a:lnTo>
                    <a:pt x="36052" y="195056"/>
                  </a:lnTo>
                  <a:lnTo>
                    <a:pt x="78152" y="208422"/>
                  </a:lnTo>
                  <a:lnTo>
                    <a:pt x="98682" y="208605"/>
                  </a:lnTo>
                  <a:lnTo>
                    <a:pt x="119618" y="207502"/>
                  </a:lnTo>
                  <a:lnTo>
                    <a:pt x="128684" y="207246"/>
                  </a:lnTo>
                  <a:lnTo>
                    <a:pt x="162835" y="228349"/>
                  </a:lnTo>
                  <a:lnTo>
                    <a:pt x="177547" y="273379"/>
                  </a:lnTo>
                  <a:lnTo>
                    <a:pt x="188071" y="294751"/>
                  </a:lnTo>
                  <a:lnTo>
                    <a:pt x="191754" y="299958"/>
                  </a:lnTo>
                  <a:lnTo>
                    <a:pt x="196326" y="304022"/>
                  </a:lnTo>
                  <a:lnTo>
                    <a:pt x="201533" y="307197"/>
                  </a:lnTo>
                  <a:lnTo>
                    <a:pt x="231842" y="315636"/>
                  </a:lnTo>
                  <a:lnTo>
                    <a:pt x="266176" y="311467"/>
                  </a:lnTo>
                  <a:lnTo>
                    <a:pt x="321675" y="280400"/>
                  </a:lnTo>
                  <a:lnTo>
                    <a:pt x="348519" y="217757"/>
                  </a:lnTo>
                  <a:lnTo>
                    <a:pt x="349803" y="182673"/>
                  </a:lnTo>
                  <a:lnTo>
                    <a:pt x="345170" y="148828"/>
                  </a:lnTo>
                  <a:lnTo>
                    <a:pt x="332920" y="110876"/>
                  </a:lnTo>
                  <a:lnTo>
                    <a:pt x="313086" y="76390"/>
                  </a:lnTo>
                  <a:lnTo>
                    <a:pt x="287037" y="46690"/>
                  </a:lnTo>
                  <a:lnTo>
                    <a:pt x="256143" y="23098"/>
                  </a:lnTo>
                  <a:lnTo>
                    <a:pt x="222408" y="7292"/>
                  </a:lnTo>
                  <a:lnTo>
                    <a:pt x="186674" y="0"/>
                  </a:lnTo>
                  <a:close/>
                </a:path>
              </a:pathLst>
            </a:custGeom>
            <a:solidFill>
              <a:srgbClr val="FFE782">
                <a:alpha val="58430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294242" y="1421062"/>
              <a:ext cx="121487" cy="12333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466629" y="1398456"/>
              <a:ext cx="254587" cy="239335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610821" y="1674701"/>
              <a:ext cx="121919" cy="111986"/>
            </a:xfrm>
            <a:prstGeom prst="rect">
              <a:avLst/>
            </a:prstGeom>
          </p:spPr>
        </p:pic>
      </p:grpSp>
      <p:grpSp>
        <p:nvGrpSpPr>
          <p:cNvPr id="24" name="object 24"/>
          <p:cNvGrpSpPr/>
          <p:nvPr/>
        </p:nvGrpSpPr>
        <p:grpSpPr>
          <a:xfrm>
            <a:off x="809008" y="2576308"/>
            <a:ext cx="507365" cy="488950"/>
            <a:chOff x="809008" y="2576308"/>
            <a:chExt cx="507365" cy="488950"/>
          </a:xfrm>
        </p:grpSpPr>
        <p:sp>
          <p:nvSpPr>
            <p:cNvPr id="25" name="object 25"/>
            <p:cNvSpPr/>
            <p:nvPr/>
          </p:nvSpPr>
          <p:spPr>
            <a:xfrm>
              <a:off x="966238" y="2749565"/>
              <a:ext cx="349885" cy="316230"/>
            </a:xfrm>
            <a:custGeom>
              <a:avLst/>
              <a:gdLst/>
              <a:ahLst/>
              <a:cxnLst/>
              <a:rect l="l" t="t" r="r" b="b"/>
              <a:pathLst>
                <a:path w="349884" h="316230">
                  <a:moveTo>
                    <a:pt x="163146" y="0"/>
                  </a:moveTo>
                  <a:lnTo>
                    <a:pt x="93690" y="23098"/>
                  </a:lnTo>
                  <a:lnTo>
                    <a:pt x="62804" y="46690"/>
                  </a:lnTo>
                  <a:lnTo>
                    <a:pt x="36740" y="76390"/>
                  </a:lnTo>
                  <a:lnTo>
                    <a:pt x="16891" y="110876"/>
                  </a:lnTo>
                  <a:lnTo>
                    <a:pt x="4650" y="148828"/>
                  </a:lnTo>
                  <a:lnTo>
                    <a:pt x="0" y="182693"/>
                  </a:lnTo>
                  <a:lnTo>
                    <a:pt x="1285" y="217820"/>
                  </a:lnTo>
                  <a:lnTo>
                    <a:pt x="28171" y="280527"/>
                  </a:lnTo>
                  <a:lnTo>
                    <a:pt x="83664" y="311483"/>
                  </a:lnTo>
                  <a:lnTo>
                    <a:pt x="117982" y="315638"/>
                  </a:lnTo>
                  <a:lnTo>
                    <a:pt x="148262" y="307197"/>
                  </a:lnTo>
                  <a:lnTo>
                    <a:pt x="172279" y="273397"/>
                  </a:lnTo>
                  <a:lnTo>
                    <a:pt x="179079" y="249936"/>
                  </a:lnTo>
                  <a:lnTo>
                    <a:pt x="186983" y="228403"/>
                  </a:lnTo>
                  <a:lnTo>
                    <a:pt x="200815" y="212836"/>
                  </a:lnTo>
                  <a:lnTo>
                    <a:pt x="206556" y="210020"/>
                  </a:lnTo>
                  <a:lnTo>
                    <a:pt x="213300" y="208121"/>
                  </a:lnTo>
                  <a:lnTo>
                    <a:pt x="221162" y="207246"/>
                  </a:lnTo>
                  <a:lnTo>
                    <a:pt x="230253" y="207502"/>
                  </a:lnTo>
                  <a:lnTo>
                    <a:pt x="251188" y="208607"/>
                  </a:lnTo>
                  <a:lnTo>
                    <a:pt x="271716" y="208438"/>
                  </a:lnTo>
                  <a:lnTo>
                    <a:pt x="310492" y="197088"/>
                  </a:lnTo>
                  <a:lnTo>
                    <a:pt x="340531" y="166830"/>
                  </a:lnTo>
                  <a:lnTo>
                    <a:pt x="349798" y="138636"/>
                  </a:lnTo>
                  <a:lnTo>
                    <a:pt x="347540" y="108965"/>
                  </a:lnTo>
                  <a:lnTo>
                    <a:pt x="313138" y="59120"/>
                  </a:lnTo>
                  <a:lnTo>
                    <a:pt x="263506" y="26294"/>
                  </a:lnTo>
                  <a:lnTo>
                    <a:pt x="235270" y="16240"/>
                  </a:lnTo>
                  <a:lnTo>
                    <a:pt x="199539" y="2541"/>
                  </a:lnTo>
                  <a:lnTo>
                    <a:pt x="163146" y="0"/>
                  </a:lnTo>
                  <a:close/>
                </a:path>
              </a:pathLst>
            </a:custGeom>
            <a:solidFill>
              <a:srgbClr val="FFE782">
                <a:alpha val="58430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26022" y="2598860"/>
              <a:ext cx="121511" cy="12338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20496" y="2576308"/>
              <a:ext cx="254614" cy="23928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09008" y="2852515"/>
              <a:ext cx="121929" cy="111970"/>
            </a:xfrm>
            <a:prstGeom prst="rect">
              <a:avLst/>
            </a:prstGeom>
          </p:spPr>
        </p:pic>
      </p:grpSp>
      <p:sp>
        <p:nvSpPr>
          <p:cNvPr id="29" name="object 29"/>
          <p:cNvSpPr/>
          <p:nvPr/>
        </p:nvSpPr>
        <p:spPr>
          <a:xfrm>
            <a:off x="4394963" y="4521355"/>
            <a:ext cx="408305" cy="389255"/>
          </a:xfrm>
          <a:custGeom>
            <a:avLst/>
            <a:gdLst/>
            <a:ahLst/>
            <a:cxnLst/>
            <a:rect l="l" t="t" r="r" b="b"/>
            <a:pathLst>
              <a:path w="408304" h="389254">
                <a:moveTo>
                  <a:pt x="138896" y="0"/>
                </a:moveTo>
                <a:lnTo>
                  <a:pt x="98804" y="7273"/>
                </a:lnTo>
                <a:lnTo>
                  <a:pt x="60902" y="25081"/>
                </a:lnTo>
                <a:lnTo>
                  <a:pt x="30097" y="52002"/>
                </a:lnTo>
                <a:lnTo>
                  <a:pt x="9052" y="88980"/>
                </a:lnTo>
                <a:lnTo>
                  <a:pt x="0" y="132200"/>
                </a:lnTo>
                <a:lnTo>
                  <a:pt x="1332" y="179178"/>
                </a:lnTo>
                <a:lnTo>
                  <a:pt x="11443" y="227429"/>
                </a:lnTo>
                <a:lnTo>
                  <a:pt x="28729" y="274469"/>
                </a:lnTo>
                <a:lnTo>
                  <a:pt x="51581" y="317812"/>
                </a:lnTo>
                <a:lnTo>
                  <a:pt x="78396" y="354975"/>
                </a:lnTo>
                <a:lnTo>
                  <a:pt x="107567" y="383472"/>
                </a:lnTo>
                <a:lnTo>
                  <a:pt x="119124" y="388895"/>
                </a:lnTo>
                <a:lnTo>
                  <a:pt x="124331" y="387841"/>
                </a:lnTo>
                <a:lnTo>
                  <a:pt x="128141" y="384031"/>
                </a:lnTo>
                <a:lnTo>
                  <a:pt x="185836" y="384031"/>
                </a:lnTo>
                <a:lnTo>
                  <a:pt x="220311" y="375724"/>
                </a:lnTo>
                <a:lnTo>
                  <a:pt x="266336" y="355765"/>
                </a:lnTo>
                <a:lnTo>
                  <a:pt x="268069" y="354796"/>
                </a:lnTo>
                <a:lnTo>
                  <a:pt x="124204" y="354796"/>
                </a:lnTo>
                <a:lnTo>
                  <a:pt x="96772" y="307388"/>
                </a:lnTo>
                <a:lnTo>
                  <a:pt x="69625" y="261313"/>
                </a:lnTo>
                <a:lnTo>
                  <a:pt x="47480" y="212516"/>
                </a:lnTo>
                <a:lnTo>
                  <a:pt x="35050" y="156943"/>
                </a:lnTo>
                <a:lnTo>
                  <a:pt x="35823" y="123162"/>
                </a:lnTo>
                <a:lnTo>
                  <a:pt x="65232" y="64131"/>
                </a:lnTo>
                <a:lnTo>
                  <a:pt x="108604" y="33454"/>
                </a:lnTo>
                <a:lnTo>
                  <a:pt x="139604" y="27664"/>
                </a:lnTo>
                <a:lnTo>
                  <a:pt x="209064" y="27664"/>
                </a:lnTo>
                <a:lnTo>
                  <a:pt x="198056" y="15689"/>
                </a:lnTo>
                <a:lnTo>
                  <a:pt x="176274" y="4682"/>
                </a:lnTo>
                <a:lnTo>
                  <a:pt x="138896" y="0"/>
                </a:lnTo>
                <a:close/>
              </a:path>
              <a:path w="408304" h="389254">
                <a:moveTo>
                  <a:pt x="185836" y="384031"/>
                </a:moveTo>
                <a:lnTo>
                  <a:pt x="128141" y="384031"/>
                </a:lnTo>
                <a:lnTo>
                  <a:pt x="172714" y="387193"/>
                </a:lnTo>
                <a:lnTo>
                  <a:pt x="185836" y="384031"/>
                </a:lnTo>
                <a:close/>
              </a:path>
              <a:path w="408304" h="389254">
                <a:moveTo>
                  <a:pt x="374846" y="81546"/>
                </a:moveTo>
                <a:lnTo>
                  <a:pt x="295318" y="81546"/>
                </a:lnTo>
                <a:lnTo>
                  <a:pt x="317244" y="84629"/>
                </a:lnTo>
                <a:lnTo>
                  <a:pt x="323365" y="86932"/>
                </a:lnTo>
                <a:lnTo>
                  <a:pt x="363485" y="127802"/>
                </a:lnTo>
                <a:lnTo>
                  <a:pt x="369679" y="162992"/>
                </a:lnTo>
                <a:lnTo>
                  <a:pt x="364228" y="199657"/>
                </a:lnTo>
                <a:lnTo>
                  <a:pt x="328487" y="265074"/>
                </a:lnTo>
                <a:lnTo>
                  <a:pt x="299210" y="291082"/>
                </a:lnTo>
                <a:lnTo>
                  <a:pt x="266027" y="312186"/>
                </a:lnTo>
                <a:lnTo>
                  <a:pt x="205517" y="337363"/>
                </a:lnTo>
                <a:lnTo>
                  <a:pt x="151054" y="347845"/>
                </a:lnTo>
                <a:lnTo>
                  <a:pt x="124204" y="354796"/>
                </a:lnTo>
                <a:lnTo>
                  <a:pt x="268069" y="354796"/>
                </a:lnTo>
                <a:lnTo>
                  <a:pt x="306195" y="333460"/>
                </a:lnTo>
                <a:lnTo>
                  <a:pt x="342826" y="305720"/>
                </a:lnTo>
                <a:lnTo>
                  <a:pt x="374743" y="270403"/>
                </a:lnTo>
                <a:lnTo>
                  <a:pt x="397849" y="229263"/>
                </a:lnTo>
                <a:lnTo>
                  <a:pt x="408049" y="184057"/>
                </a:lnTo>
                <a:lnTo>
                  <a:pt x="406267" y="145414"/>
                </a:lnTo>
                <a:lnTo>
                  <a:pt x="395031" y="110557"/>
                </a:lnTo>
                <a:lnTo>
                  <a:pt x="374846" y="81546"/>
                </a:lnTo>
                <a:close/>
              </a:path>
              <a:path w="408304" h="389254">
                <a:moveTo>
                  <a:pt x="236313" y="100453"/>
                </a:moveTo>
                <a:lnTo>
                  <a:pt x="221105" y="100453"/>
                </a:lnTo>
                <a:lnTo>
                  <a:pt x="221994" y="102256"/>
                </a:lnTo>
                <a:lnTo>
                  <a:pt x="223518" y="103768"/>
                </a:lnTo>
                <a:lnTo>
                  <a:pt x="226185" y="104657"/>
                </a:lnTo>
                <a:lnTo>
                  <a:pt x="227328" y="104606"/>
                </a:lnTo>
                <a:lnTo>
                  <a:pt x="228471" y="104060"/>
                </a:lnTo>
                <a:lnTo>
                  <a:pt x="236313" y="100453"/>
                </a:lnTo>
                <a:close/>
              </a:path>
              <a:path w="408304" h="389254">
                <a:moveTo>
                  <a:pt x="209064" y="27664"/>
                </a:moveTo>
                <a:lnTo>
                  <a:pt x="139604" y="27664"/>
                </a:lnTo>
                <a:lnTo>
                  <a:pt x="153414" y="30311"/>
                </a:lnTo>
                <a:lnTo>
                  <a:pt x="171890" y="39942"/>
                </a:lnTo>
                <a:lnTo>
                  <a:pt x="187878" y="55230"/>
                </a:lnTo>
                <a:lnTo>
                  <a:pt x="201366" y="74882"/>
                </a:lnTo>
                <a:lnTo>
                  <a:pt x="212342" y="97608"/>
                </a:lnTo>
                <a:lnTo>
                  <a:pt x="212977" y="99069"/>
                </a:lnTo>
                <a:lnTo>
                  <a:pt x="214501" y="100148"/>
                </a:lnTo>
                <a:lnTo>
                  <a:pt x="217803" y="101215"/>
                </a:lnTo>
                <a:lnTo>
                  <a:pt x="219581" y="101202"/>
                </a:lnTo>
                <a:lnTo>
                  <a:pt x="221105" y="100453"/>
                </a:lnTo>
                <a:lnTo>
                  <a:pt x="236313" y="100453"/>
                </a:lnTo>
                <a:lnTo>
                  <a:pt x="251467" y="93483"/>
                </a:lnTo>
                <a:lnTo>
                  <a:pt x="255424" y="92007"/>
                </a:lnTo>
                <a:lnTo>
                  <a:pt x="225042" y="92007"/>
                </a:lnTo>
                <a:lnTo>
                  <a:pt x="224047" y="58877"/>
                </a:lnTo>
                <a:lnTo>
                  <a:pt x="214516" y="33595"/>
                </a:lnTo>
                <a:lnTo>
                  <a:pt x="209064" y="27664"/>
                </a:lnTo>
                <a:close/>
              </a:path>
              <a:path w="408304" h="389254">
                <a:moveTo>
                  <a:pt x="299497" y="47230"/>
                </a:moveTo>
                <a:lnTo>
                  <a:pt x="270619" y="54066"/>
                </a:lnTo>
                <a:lnTo>
                  <a:pt x="244955" y="69579"/>
                </a:lnTo>
                <a:lnTo>
                  <a:pt x="225042" y="92007"/>
                </a:lnTo>
                <a:lnTo>
                  <a:pt x="255424" y="92007"/>
                </a:lnTo>
                <a:lnTo>
                  <a:pt x="273571" y="85238"/>
                </a:lnTo>
                <a:lnTo>
                  <a:pt x="295318" y="81546"/>
                </a:lnTo>
                <a:lnTo>
                  <a:pt x="374846" y="81546"/>
                </a:lnTo>
                <a:lnTo>
                  <a:pt x="374366" y="80857"/>
                </a:lnTo>
                <a:lnTo>
                  <a:pt x="344295" y="57679"/>
                </a:lnTo>
                <a:lnTo>
                  <a:pt x="339342" y="54784"/>
                </a:lnTo>
                <a:lnTo>
                  <a:pt x="334262" y="52523"/>
                </a:lnTo>
                <a:lnTo>
                  <a:pt x="329055" y="50834"/>
                </a:lnTo>
                <a:lnTo>
                  <a:pt x="299497" y="47230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025829" y="61791"/>
            <a:ext cx="401320" cy="403225"/>
          </a:xfrm>
          <a:custGeom>
            <a:avLst/>
            <a:gdLst/>
            <a:ahLst/>
            <a:cxnLst/>
            <a:rect l="l" t="t" r="r" b="b"/>
            <a:pathLst>
              <a:path w="401319" h="403225">
                <a:moveTo>
                  <a:pt x="96148" y="74931"/>
                </a:moveTo>
                <a:lnTo>
                  <a:pt x="42596" y="104501"/>
                </a:lnTo>
                <a:lnTo>
                  <a:pt x="18676" y="137519"/>
                </a:lnTo>
                <a:lnTo>
                  <a:pt x="3627" y="176609"/>
                </a:lnTo>
                <a:lnTo>
                  <a:pt x="0" y="217354"/>
                </a:lnTo>
                <a:lnTo>
                  <a:pt x="10397" y="258602"/>
                </a:lnTo>
                <a:lnTo>
                  <a:pt x="33767" y="296068"/>
                </a:lnTo>
                <a:lnTo>
                  <a:pt x="67232" y="329067"/>
                </a:lnTo>
                <a:lnTo>
                  <a:pt x="107916" y="356911"/>
                </a:lnTo>
                <a:lnTo>
                  <a:pt x="152943" y="378916"/>
                </a:lnTo>
                <a:lnTo>
                  <a:pt x="199437" y="394394"/>
                </a:lnTo>
                <a:lnTo>
                  <a:pt x="244521" y="402660"/>
                </a:lnTo>
                <a:lnTo>
                  <a:pt x="285318" y="403028"/>
                </a:lnTo>
                <a:lnTo>
                  <a:pt x="287985" y="402901"/>
                </a:lnTo>
                <a:lnTo>
                  <a:pt x="290525" y="402266"/>
                </a:lnTo>
                <a:lnTo>
                  <a:pt x="292684" y="401250"/>
                </a:lnTo>
                <a:lnTo>
                  <a:pt x="297383" y="398964"/>
                </a:lnTo>
                <a:lnTo>
                  <a:pt x="300431" y="394646"/>
                </a:lnTo>
                <a:lnTo>
                  <a:pt x="300431" y="389312"/>
                </a:lnTo>
                <a:lnTo>
                  <a:pt x="322600" y="370897"/>
                </a:lnTo>
                <a:lnTo>
                  <a:pt x="277444" y="370897"/>
                </a:lnTo>
                <a:lnTo>
                  <a:pt x="173364" y="341131"/>
                </a:lnTo>
                <a:lnTo>
                  <a:pt x="123599" y="321230"/>
                </a:lnTo>
                <a:lnTo>
                  <a:pt x="76161" y="289744"/>
                </a:lnTo>
                <a:lnTo>
                  <a:pt x="39093" y="234737"/>
                </a:lnTo>
                <a:lnTo>
                  <a:pt x="33767" y="201822"/>
                </a:lnTo>
                <a:lnTo>
                  <a:pt x="37858" y="168205"/>
                </a:lnTo>
                <a:lnTo>
                  <a:pt x="62226" y="124057"/>
                </a:lnTo>
                <a:lnTo>
                  <a:pt x="167552" y="110563"/>
                </a:lnTo>
                <a:lnTo>
                  <a:pt x="144797" y="88187"/>
                </a:lnTo>
                <a:lnTo>
                  <a:pt x="120418" y="76511"/>
                </a:lnTo>
                <a:lnTo>
                  <a:pt x="96148" y="74931"/>
                </a:lnTo>
                <a:close/>
              </a:path>
              <a:path w="401319" h="403225">
                <a:moveTo>
                  <a:pt x="346964" y="34855"/>
                </a:moveTo>
                <a:lnTo>
                  <a:pt x="257378" y="34855"/>
                </a:lnTo>
                <a:lnTo>
                  <a:pt x="293154" y="41398"/>
                </a:lnTo>
                <a:lnTo>
                  <a:pt x="321941" y="62525"/>
                </a:lnTo>
                <a:lnTo>
                  <a:pt x="343371" y="92773"/>
                </a:lnTo>
                <a:lnTo>
                  <a:pt x="357073" y="126676"/>
                </a:lnTo>
                <a:lnTo>
                  <a:pt x="362839" y="164734"/>
                </a:lnTo>
                <a:lnTo>
                  <a:pt x="359676" y="203781"/>
                </a:lnTo>
                <a:lnTo>
                  <a:pt x="350322" y="241994"/>
                </a:lnTo>
                <a:lnTo>
                  <a:pt x="324110" y="302031"/>
                </a:lnTo>
                <a:lnTo>
                  <a:pt x="292063" y="347275"/>
                </a:lnTo>
                <a:lnTo>
                  <a:pt x="277444" y="370897"/>
                </a:lnTo>
                <a:lnTo>
                  <a:pt x="322600" y="370897"/>
                </a:lnTo>
                <a:lnTo>
                  <a:pt x="334826" y="360741"/>
                </a:lnTo>
                <a:lnTo>
                  <a:pt x="361280" y="319526"/>
                </a:lnTo>
                <a:lnTo>
                  <a:pt x="380709" y="273262"/>
                </a:lnTo>
                <a:lnTo>
                  <a:pt x="394030" y="229546"/>
                </a:lnTo>
                <a:lnTo>
                  <a:pt x="401314" y="184201"/>
                </a:lnTo>
                <a:lnTo>
                  <a:pt x="399919" y="136630"/>
                </a:lnTo>
                <a:lnTo>
                  <a:pt x="388118" y="90939"/>
                </a:lnTo>
                <a:lnTo>
                  <a:pt x="364185" y="51238"/>
                </a:lnTo>
                <a:lnTo>
                  <a:pt x="346964" y="34855"/>
                </a:lnTo>
                <a:close/>
              </a:path>
              <a:path w="401319" h="403225">
                <a:moveTo>
                  <a:pt x="167552" y="110563"/>
                </a:moveTo>
                <a:lnTo>
                  <a:pt x="116119" y="110563"/>
                </a:lnTo>
                <a:lnTo>
                  <a:pt x="139449" y="115443"/>
                </a:lnTo>
                <a:lnTo>
                  <a:pt x="163093" y="124263"/>
                </a:lnTo>
                <a:lnTo>
                  <a:pt x="164642" y="124771"/>
                </a:lnTo>
                <a:lnTo>
                  <a:pt x="166458" y="124517"/>
                </a:lnTo>
                <a:lnTo>
                  <a:pt x="169570" y="122993"/>
                </a:lnTo>
                <a:lnTo>
                  <a:pt x="170891" y="121723"/>
                </a:lnTo>
                <a:lnTo>
                  <a:pt x="171424" y="120199"/>
                </a:lnTo>
                <a:lnTo>
                  <a:pt x="177050" y="120199"/>
                </a:lnTo>
                <a:lnTo>
                  <a:pt x="178015" y="119691"/>
                </a:lnTo>
                <a:lnTo>
                  <a:pt x="178790" y="118929"/>
                </a:lnTo>
                <a:lnTo>
                  <a:pt x="179222" y="117786"/>
                </a:lnTo>
                <a:lnTo>
                  <a:pt x="181725" y="111436"/>
                </a:lnTo>
                <a:lnTo>
                  <a:pt x="168440" y="111436"/>
                </a:lnTo>
                <a:lnTo>
                  <a:pt x="167552" y="110563"/>
                </a:lnTo>
                <a:close/>
              </a:path>
              <a:path w="401319" h="403225">
                <a:moveTo>
                  <a:pt x="177050" y="120199"/>
                </a:moveTo>
                <a:lnTo>
                  <a:pt x="171424" y="120199"/>
                </a:lnTo>
                <a:lnTo>
                  <a:pt x="173342" y="120834"/>
                </a:lnTo>
                <a:lnTo>
                  <a:pt x="175437" y="120961"/>
                </a:lnTo>
                <a:lnTo>
                  <a:pt x="177050" y="120199"/>
                </a:lnTo>
                <a:close/>
              </a:path>
              <a:path w="401319" h="403225">
                <a:moveTo>
                  <a:pt x="268560" y="0"/>
                </a:moveTo>
                <a:lnTo>
                  <a:pt x="225247" y="5391"/>
                </a:lnTo>
                <a:lnTo>
                  <a:pt x="191228" y="27515"/>
                </a:lnTo>
                <a:lnTo>
                  <a:pt x="167312" y="81414"/>
                </a:lnTo>
                <a:lnTo>
                  <a:pt x="168440" y="111436"/>
                </a:lnTo>
                <a:lnTo>
                  <a:pt x="181725" y="111436"/>
                </a:lnTo>
                <a:lnTo>
                  <a:pt x="188510" y="94228"/>
                </a:lnTo>
                <a:lnTo>
                  <a:pt x="198767" y="72955"/>
                </a:lnTo>
                <a:lnTo>
                  <a:pt x="229933" y="42221"/>
                </a:lnTo>
                <a:lnTo>
                  <a:pt x="257378" y="34855"/>
                </a:lnTo>
                <a:lnTo>
                  <a:pt x="346964" y="34855"/>
                </a:lnTo>
                <a:lnTo>
                  <a:pt x="336169" y="24586"/>
                </a:lnTo>
                <a:lnTo>
                  <a:pt x="303985" y="7185"/>
                </a:lnTo>
                <a:lnTo>
                  <a:pt x="268560" y="0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1" name="object 31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703958" y="135762"/>
            <a:ext cx="162814" cy="211582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364324" y="3019044"/>
            <a:ext cx="161455" cy="213232"/>
          </a:xfrm>
          <a:prstGeom prst="rect">
            <a:avLst/>
          </a:prstGeom>
        </p:spPr>
      </p:pic>
      <p:sp>
        <p:nvSpPr>
          <p:cNvPr id="33" name="object 33"/>
          <p:cNvSpPr/>
          <p:nvPr/>
        </p:nvSpPr>
        <p:spPr>
          <a:xfrm>
            <a:off x="7126223" y="822960"/>
            <a:ext cx="210185" cy="274320"/>
          </a:xfrm>
          <a:custGeom>
            <a:avLst/>
            <a:gdLst/>
            <a:ahLst/>
            <a:cxnLst/>
            <a:rect l="l" t="t" r="r" b="b"/>
            <a:pathLst>
              <a:path w="210184" h="274319">
                <a:moveTo>
                  <a:pt x="105536" y="0"/>
                </a:moveTo>
                <a:lnTo>
                  <a:pt x="96426" y="8058"/>
                </a:lnTo>
                <a:lnTo>
                  <a:pt x="88566" y="30368"/>
                </a:lnTo>
                <a:lnTo>
                  <a:pt x="82587" y="64133"/>
                </a:lnTo>
                <a:lnTo>
                  <a:pt x="79121" y="106552"/>
                </a:lnTo>
                <a:lnTo>
                  <a:pt x="47738" y="110549"/>
                </a:lnTo>
                <a:lnTo>
                  <a:pt x="22653" y="117475"/>
                </a:lnTo>
                <a:lnTo>
                  <a:pt x="6022" y="126591"/>
                </a:lnTo>
                <a:lnTo>
                  <a:pt x="0" y="137160"/>
                </a:lnTo>
                <a:lnTo>
                  <a:pt x="6022" y="147657"/>
                </a:lnTo>
                <a:lnTo>
                  <a:pt x="22653" y="156559"/>
                </a:lnTo>
                <a:lnTo>
                  <a:pt x="47738" y="163413"/>
                </a:lnTo>
                <a:lnTo>
                  <a:pt x="79121" y="167766"/>
                </a:lnTo>
                <a:lnTo>
                  <a:pt x="82587" y="210186"/>
                </a:lnTo>
                <a:lnTo>
                  <a:pt x="88566" y="243951"/>
                </a:lnTo>
                <a:lnTo>
                  <a:pt x="96426" y="266261"/>
                </a:lnTo>
                <a:lnTo>
                  <a:pt x="105536" y="274319"/>
                </a:lnTo>
                <a:lnTo>
                  <a:pt x="114718" y="266261"/>
                </a:lnTo>
                <a:lnTo>
                  <a:pt x="122602" y="243951"/>
                </a:lnTo>
                <a:lnTo>
                  <a:pt x="128557" y="210186"/>
                </a:lnTo>
                <a:lnTo>
                  <a:pt x="131952" y="167766"/>
                </a:lnTo>
                <a:lnTo>
                  <a:pt x="163196" y="163413"/>
                </a:lnTo>
                <a:lnTo>
                  <a:pt x="187975" y="156559"/>
                </a:lnTo>
                <a:lnTo>
                  <a:pt x="204301" y="147657"/>
                </a:lnTo>
                <a:lnTo>
                  <a:pt x="210184" y="137160"/>
                </a:lnTo>
                <a:lnTo>
                  <a:pt x="204301" y="126591"/>
                </a:lnTo>
                <a:lnTo>
                  <a:pt x="187975" y="117475"/>
                </a:lnTo>
                <a:lnTo>
                  <a:pt x="163196" y="110549"/>
                </a:lnTo>
                <a:lnTo>
                  <a:pt x="131952" y="106552"/>
                </a:lnTo>
                <a:lnTo>
                  <a:pt x="128557" y="63704"/>
                </a:lnTo>
                <a:lnTo>
                  <a:pt x="122602" y="29987"/>
                </a:lnTo>
                <a:lnTo>
                  <a:pt x="114718" y="7915"/>
                </a:lnTo>
                <a:lnTo>
                  <a:pt x="105536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7126351" y="2787395"/>
            <a:ext cx="210185" cy="276225"/>
          </a:xfrm>
          <a:custGeom>
            <a:avLst/>
            <a:gdLst/>
            <a:ahLst/>
            <a:cxnLst/>
            <a:rect l="l" t="t" r="r" b="b"/>
            <a:pathLst>
              <a:path w="210184" h="276225">
                <a:moveTo>
                  <a:pt x="105409" y="0"/>
                </a:moveTo>
                <a:lnTo>
                  <a:pt x="95924" y="8104"/>
                </a:lnTo>
                <a:lnTo>
                  <a:pt x="88106" y="30543"/>
                </a:lnTo>
                <a:lnTo>
                  <a:pt x="82335" y="64508"/>
                </a:lnTo>
                <a:lnTo>
                  <a:pt x="78994" y="107187"/>
                </a:lnTo>
                <a:lnTo>
                  <a:pt x="47630" y="111132"/>
                </a:lnTo>
                <a:lnTo>
                  <a:pt x="22590" y="118078"/>
                </a:lnTo>
                <a:lnTo>
                  <a:pt x="6002" y="127261"/>
                </a:lnTo>
                <a:lnTo>
                  <a:pt x="0" y="137922"/>
                </a:lnTo>
                <a:lnTo>
                  <a:pt x="6002" y="148064"/>
                </a:lnTo>
                <a:lnTo>
                  <a:pt x="22590" y="157051"/>
                </a:lnTo>
                <a:lnTo>
                  <a:pt x="47630" y="164157"/>
                </a:lnTo>
                <a:lnTo>
                  <a:pt x="78994" y="168656"/>
                </a:lnTo>
                <a:lnTo>
                  <a:pt x="82460" y="211335"/>
                </a:lnTo>
                <a:lnTo>
                  <a:pt x="88439" y="245300"/>
                </a:lnTo>
                <a:lnTo>
                  <a:pt x="96299" y="267739"/>
                </a:lnTo>
                <a:lnTo>
                  <a:pt x="105409" y="275844"/>
                </a:lnTo>
                <a:lnTo>
                  <a:pt x="114593" y="267739"/>
                </a:lnTo>
                <a:lnTo>
                  <a:pt x="122491" y="245300"/>
                </a:lnTo>
                <a:lnTo>
                  <a:pt x="128484" y="211335"/>
                </a:lnTo>
                <a:lnTo>
                  <a:pt x="131952" y="168656"/>
                </a:lnTo>
                <a:lnTo>
                  <a:pt x="163196" y="164157"/>
                </a:lnTo>
                <a:lnTo>
                  <a:pt x="187975" y="157051"/>
                </a:lnTo>
                <a:lnTo>
                  <a:pt x="204301" y="148064"/>
                </a:lnTo>
                <a:lnTo>
                  <a:pt x="210184" y="137922"/>
                </a:lnTo>
                <a:lnTo>
                  <a:pt x="204301" y="127261"/>
                </a:lnTo>
                <a:lnTo>
                  <a:pt x="187975" y="118078"/>
                </a:lnTo>
                <a:lnTo>
                  <a:pt x="163196" y="111132"/>
                </a:lnTo>
                <a:lnTo>
                  <a:pt x="131952" y="107187"/>
                </a:lnTo>
                <a:lnTo>
                  <a:pt x="128484" y="64079"/>
                </a:lnTo>
                <a:lnTo>
                  <a:pt x="122491" y="30162"/>
                </a:lnTo>
                <a:lnTo>
                  <a:pt x="114593" y="7961"/>
                </a:lnTo>
                <a:lnTo>
                  <a:pt x="105409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867026" y="1060703"/>
            <a:ext cx="208915" cy="276225"/>
          </a:xfrm>
          <a:custGeom>
            <a:avLst/>
            <a:gdLst/>
            <a:ahLst/>
            <a:cxnLst/>
            <a:rect l="l" t="t" r="r" b="b"/>
            <a:pathLst>
              <a:path w="208914" h="276225">
                <a:moveTo>
                  <a:pt x="103886" y="0"/>
                </a:moveTo>
                <a:lnTo>
                  <a:pt x="94797" y="8104"/>
                </a:lnTo>
                <a:lnTo>
                  <a:pt x="86995" y="30543"/>
                </a:lnTo>
                <a:lnTo>
                  <a:pt x="81097" y="64508"/>
                </a:lnTo>
                <a:lnTo>
                  <a:pt x="77724" y="107187"/>
                </a:lnTo>
                <a:lnTo>
                  <a:pt x="46666" y="111115"/>
                </a:lnTo>
                <a:lnTo>
                  <a:pt x="22050" y="118030"/>
                </a:lnTo>
                <a:lnTo>
                  <a:pt x="5840" y="127208"/>
                </a:lnTo>
                <a:lnTo>
                  <a:pt x="0" y="137922"/>
                </a:lnTo>
                <a:lnTo>
                  <a:pt x="5840" y="148439"/>
                </a:lnTo>
                <a:lnTo>
                  <a:pt x="22050" y="157384"/>
                </a:lnTo>
                <a:lnTo>
                  <a:pt x="46666" y="164282"/>
                </a:lnTo>
                <a:lnTo>
                  <a:pt x="77724" y="168656"/>
                </a:lnTo>
                <a:lnTo>
                  <a:pt x="81097" y="211764"/>
                </a:lnTo>
                <a:lnTo>
                  <a:pt x="86994" y="245681"/>
                </a:lnTo>
                <a:lnTo>
                  <a:pt x="94797" y="267882"/>
                </a:lnTo>
                <a:lnTo>
                  <a:pt x="103886" y="275844"/>
                </a:lnTo>
                <a:lnTo>
                  <a:pt x="113309" y="267739"/>
                </a:lnTo>
                <a:lnTo>
                  <a:pt x="121173" y="245300"/>
                </a:lnTo>
                <a:lnTo>
                  <a:pt x="127156" y="211335"/>
                </a:lnTo>
                <a:lnTo>
                  <a:pt x="130937" y="168656"/>
                </a:lnTo>
                <a:lnTo>
                  <a:pt x="161940" y="164282"/>
                </a:lnTo>
                <a:lnTo>
                  <a:pt x="186562" y="157384"/>
                </a:lnTo>
                <a:lnTo>
                  <a:pt x="202803" y="148439"/>
                </a:lnTo>
                <a:lnTo>
                  <a:pt x="208661" y="137922"/>
                </a:lnTo>
                <a:lnTo>
                  <a:pt x="202803" y="127208"/>
                </a:lnTo>
                <a:lnTo>
                  <a:pt x="186562" y="118030"/>
                </a:lnTo>
                <a:lnTo>
                  <a:pt x="161940" y="111115"/>
                </a:lnTo>
                <a:lnTo>
                  <a:pt x="130937" y="107187"/>
                </a:lnTo>
                <a:lnTo>
                  <a:pt x="127156" y="64079"/>
                </a:lnTo>
                <a:lnTo>
                  <a:pt x="121173" y="30162"/>
                </a:lnTo>
                <a:lnTo>
                  <a:pt x="113309" y="7961"/>
                </a:lnTo>
                <a:lnTo>
                  <a:pt x="103886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6" name="object 36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98120" y="3739896"/>
            <a:ext cx="109727" cy="144779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42671" y="247015"/>
            <a:ext cx="109728" cy="146176"/>
          </a:xfrm>
          <a:prstGeom prst="rect">
            <a:avLst/>
          </a:prstGeom>
        </p:spPr>
      </p:pic>
      <p:sp>
        <p:nvSpPr>
          <p:cNvPr id="38" name="object 38"/>
          <p:cNvSpPr/>
          <p:nvPr/>
        </p:nvSpPr>
        <p:spPr>
          <a:xfrm>
            <a:off x="6002020" y="76327"/>
            <a:ext cx="34925" cy="40005"/>
          </a:xfrm>
          <a:custGeom>
            <a:avLst/>
            <a:gdLst/>
            <a:ahLst/>
            <a:cxnLst/>
            <a:rect l="l" t="t" r="r" b="b"/>
            <a:pathLst>
              <a:path w="34925" h="40005">
                <a:moveTo>
                  <a:pt x="17271" y="0"/>
                </a:moveTo>
                <a:lnTo>
                  <a:pt x="16001" y="0"/>
                </a:lnTo>
                <a:lnTo>
                  <a:pt x="14731" y="126"/>
                </a:lnTo>
                <a:lnTo>
                  <a:pt x="13462" y="508"/>
                </a:lnTo>
                <a:lnTo>
                  <a:pt x="2694" y="7350"/>
                </a:lnTo>
                <a:lnTo>
                  <a:pt x="0" y="20669"/>
                </a:lnTo>
                <a:lnTo>
                  <a:pt x="4639" y="33654"/>
                </a:lnTo>
                <a:lnTo>
                  <a:pt x="15875" y="39497"/>
                </a:lnTo>
                <a:lnTo>
                  <a:pt x="16890" y="39497"/>
                </a:lnTo>
                <a:lnTo>
                  <a:pt x="18033" y="39243"/>
                </a:lnTo>
                <a:lnTo>
                  <a:pt x="19303" y="39115"/>
                </a:lnTo>
                <a:lnTo>
                  <a:pt x="27685" y="37084"/>
                </a:lnTo>
                <a:lnTo>
                  <a:pt x="33527" y="29463"/>
                </a:lnTo>
                <a:lnTo>
                  <a:pt x="34416" y="20700"/>
                </a:lnTo>
                <a:lnTo>
                  <a:pt x="33041" y="12483"/>
                </a:lnTo>
                <a:lnTo>
                  <a:pt x="29321" y="5921"/>
                </a:lnTo>
                <a:lnTo>
                  <a:pt x="23862" y="1573"/>
                </a:lnTo>
                <a:lnTo>
                  <a:pt x="17271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9" name="object 39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8788907" y="2853054"/>
            <a:ext cx="111125" cy="144652"/>
          </a:xfrm>
          <a:prstGeom prst="rect">
            <a:avLst/>
          </a:prstGeom>
        </p:spPr>
      </p:pic>
      <p:sp>
        <p:nvSpPr>
          <p:cNvPr id="40" name="object 40"/>
          <p:cNvSpPr/>
          <p:nvPr/>
        </p:nvSpPr>
        <p:spPr>
          <a:xfrm>
            <a:off x="6922134" y="4294733"/>
            <a:ext cx="34290" cy="41275"/>
          </a:xfrm>
          <a:custGeom>
            <a:avLst/>
            <a:gdLst/>
            <a:ahLst/>
            <a:cxnLst/>
            <a:rect l="l" t="t" r="r" b="b"/>
            <a:pathLst>
              <a:path w="34290" h="41275">
                <a:moveTo>
                  <a:pt x="18415" y="0"/>
                </a:moveTo>
                <a:lnTo>
                  <a:pt x="17145" y="0"/>
                </a:lnTo>
                <a:lnTo>
                  <a:pt x="10501" y="1602"/>
                </a:lnTo>
                <a:lnTo>
                  <a:pt x="5048" y="5984"/>
                </a:lnTo>
                <a:lnTo>
                  <a:pt x="1357" y="12505"/>
                </a:lnTo>
                <a:lnTo>
                  <a:pt x="0" y="20523"/>
                </a:lnTo>
                <a:lnTo>
                  <a:pt x="0" y="30581"/>
                </a:lnTo>
                <a:lnTo>
                  <a:pt x="5842" y="38557"/>
                </a:lnTo>
                <a:lnTo>
                  <a:pt x="15494" y="40843"/>
                </a:lnTo>
                <a:lnTo>
                  <a:pt x="16764" y="40944"/>
                </a:lnTo>
                <a:lnTo>
                  <a:pt x="17780" y="40944"/>
                </a:lnTo>
                <a:lnTo>
                  <a:pt x="29116" y="35021"/>
                </a:lnTo>
                <a:lnTo>
                  <a:pt x="33988" y="21780"/>
                </a:lnTo>
                <a:lnTo>
                  <a:pt x="31549" y="8015"/>
                </a:lnTo>
                <a:lnTo>
                  <a:pt x="20955" y="520"/>
                </a:lnTo>
                <a:lnTo>
                  <a:pt x="19685" y="101"/>
                </a:lnTo>
                <a:lnTo>
                  <a:pt x="18415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1243583" y="4695545"/>
            <a:ext cx="46990" cy="57785"/>
          </a:xfrm>
          <a:custGeom>
            <a:avLst/>
            <a:gdLst/>
            <a:ahLst/>
            <a:cxnLst/>
            <a:rect l="l" t="t" r="r" b="b"/>
            <a:pathLst>
              <a:path w="46990" h="57785">
                <a:moveTo>
                  <a:pt x="25895" y="0"/>
                </a:moveTo>
                <a:lnTo>
                  <a:pt x="24155" y="0"/>
                </a:lnTo>
                <a:lnTo>
                  <a:pt x="14884" y="2257"/>
                </a:lnTo>
                <a:lnTo>
                  <a:pt x="7191" y="8428"/>
                </a:lnTo>
                <a:lnTo>
                  <a:pt x="1941" y="17611"/>
                </a:lnTo>
                <a:lnTo>
                  <a:pt x="0" y="28905"/>
                </a:lnTo>
                <a:lnTo>
                  <a:pt x="1364" y="38442"/>
                </a:lnTo>
                <a:lnTo>
                  <a:pt x="5245" y="46837"/>
                </a:lnTo>
                <a:lnTo>
                  <a:pt x="11326" y="53336"/>
                </a:lnTo>
                <a:lnTo>
                  <a:pt x="19291" y="57188"/>
                </a:lnTo>
                <a:lnTo>
                  <a:pt x="22593" y="57708"/>
                </a:lnTo>
                <a:lnTo>
                  <a:pt x="24155" y="57708"/>
                </a:lnTo>
                <a:lnTo>
                  <a:pt x="39831" y="49331"/>
                </a:lnTo>
                <a:lnTo>
                  <a:pt x="46691" y="30613"/>
                </a:lnTo>
                <a:lnTo>
                  <a:pt x="43579" y="11170"/>
                </a:lnTo>
                <a:lnTo>
                  <a:pt x="29337" y="622"/>
                </a:lnTo>
                <a:lnTo>
                  <a:pt x="27685" y="215"/>
                </a:lnTo>
                <a:lnTo>
                  <a:pt x="25895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2" name="object 42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9008491" y="501395"/>
            <a:ext cx="70453" cy="85216"/>
          </a:xfrm>
          <a:prstGeom prst="rect">
            <a:avLst/>
          </a:prstGeom>
        </p:spPr>
      </p:pic>
      <p:sp>
        <p:nvSpPr>
          <p:cNvPr id="43" name="object 43"/>
          <p:cNvSpPr/>
          <p:nvPr/>
        </p:nvSpPr>
        <p:spPr>
          <a:xfrm>
            <a:off x="8033004" y="1091311"/>
            <a:ext cx="33655" cy="39370"/>
          </a:xfrm>
          <a:custGeom>
            <a:avLst/>
            <a:gdLst/>
            <a:ahLst/>
            <a:cxnLst/>
            <a:rect l="l" t="t" r="r" b="b"/>
            <a:pathLst>
              <a:path w="33654" h="39369">
                <a:moveTo>
                  <a:pt x="18796" y="0"/>
                </a:moveTo>
                <a:lnTo>
                  <a:pt x="17779" y="0"/>
                </a:lnTo>
                <a:lnTo>
                  <a:pt x="10929" y="1468"/>
                </a:lnTo>
                <a:lnTo>
                  <a:pt x="5270" y="5556"/>
                </a:lnTo>
                <a:lnTo>
                  <a:pt x="1420" y="11787"/>
                </a:lnTo>
                <a:lnTo>
                  <a:pt x="0" y="19685"/>
                </a:lnTo>
                <a:lnTo>
                  <a:pt x="0" y="29337"/>
                </a:lnTo>
                <a:lnTo>
                  <a:pt x="5842" y="37084"/>
                </a:lnTo>
                <a:lnTo>
                  <a:pt x="14477" y="39242"/>
                </a:lnTo>
                <a:lnTo>
                  <a:pt x="15748" y="39369"/>
                </a:lnTo>
                <a:lnTo>
                  <a:pt x="16891" y="39369"/>
                </a:lnTo>
                <a:lnTo>
                  <a:pt x="28293" y="33633"/>
                </a:lnTo>
                <a:lnTo>
                  <a:pt x="33147" y="20812"/>
                </a:lnTo>
                <a:lnTo>
                  <a:pt x="30857" y="7491"/>
                </a:lnTo>
                <a:lnTo>
                  <a:pt x="20827" y="253"/>
                </a:lnTo>
                <a:lnTo>
                  <a:pt x="18796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8667115" y="823086"/>
            <a:ext cx="35560" cy="39370"/>
          </a:xfrm>
          <a:custGeom>
            <a:avLst/>
            <a:gdLst/>
            <a:ahLst/>
            <a:cxnLst/>
            <a:rect l="l" t="t" r="r" b="b"/>
            <a:pathLst>
              <a:path w="35559" h="39369">
                <a:moveTo>
                  <a:pt x="19050" y="0"/>
                </a:moveTo>
                <a:lnTo>
                  <a:pt x="17779" y="0"/>
                </a:lnTo>
                <a:lnTo>
                  <a:pt x="10876" y="1539"/>
                </a:lnTo>
                <a:lnTo>
                  <a:pt x="5222" y="5746"/>
                </a:lnTo>
                <a:lnTo>
                  <a:pt x="1402" y="12001"/>
                </a:lnTo>
                <a:lnTo>
                  <a:pt x="0" y="19685"/>
                </a:lnTo>
                <a:lnTo>
                  <a:pt x="0" y="29463"/>
                </a:lnTo>
                <a:lnTo>
                  <a:pt x="6095" y="37084"/>
                </a:lnTo>
                <a:lnTo>
                  <a:pt x="16128" y="39242"/>
                </a:lnTo>
                <a:lnTo>
                  <a:pt x="17399" y="39370"/>
                </a:lnTo>
                <a:lnTo>
                  <a:pt x="18414" y="39370"/>
                </a:lnTo>
                <a:lnTo>
                  <a:pt x="30202" y="33672"/>
                </a:lnTo>
                <a:lnTo>
                  <a:pt x="35274" y="20939"/>
                </a:lnTo>
                <a:lnTo>
                  <a:pt x="32773" y="7705"/>
                </a:lnTo>
                <a:lnTo>
                  <a:pt x="21843" y="508"/>
                </a:lnTo>
                <a:lnTo>
                  <a:pt x="20446" y="126"/>
                </a:lnTo>
                <a:lnTo>
                  <a:pt x="19050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8474964" y="699643"/>
            <a:ext cx="46990" cy="56515"/>
          </a:xfrm>
          <a:custGeom>
            <a:avLst/>
            <a:gdLst/>
            <a:ahLst/>
            <a:cxnLst/>
            <a:rect l="l" t="t" r="r" b="b"/>
            <a:pathLst>
              <a:path w="46990" h="56515">
                <a:moveTo>
                  <a:pt x="25907" y="0"/>
                </a:moveTo>
                <a:lnTo>
                  <a:pt x="24129" y="0"/>
                </a:lnTo>
                <a:lnTo>
                  <a:pt x="14894" y="2188"/>
                </a:lnTo>
                <a:lnTo>
                  <a:pt x="7207" y="8175"/>
                </a:lnTo>
                <a:lnTo>
                  <a:pt x="1948" y="17091"/>
                </a:lnTo>
                <a:lnTo>
                  <a:pt x="0" y="28067"/>
                </a:lnTo>
                <a:lnTo>
                  <a:pt x="1373" y="37373"/>
                </a:lnTo>
                <a:lnTo>
                  <a:pt x="22605" y="56134"/>
                </a:lnTo>
                <a:lnTo>
                  <a:pt x="24129" y="56134"/>
                </a:lnTo>
                <a:lnTo>
                  <a:pt x="39820" y="47980"/>
                </a:lnTo>
                <a:lnTo>
                  <a:pt x="46688" y="29765"/>
                </a:lnTo>
                <a:lnTo>
                  <a:pt x="43578" y="10860"/>
                </a:lnTo>
                <a:lnTo>
                  <a:pt x="29336" y="635"/>
                </a:lnTo>
                <a:lnTo>
                  <a:pt x="27685" y="127"/>
                </a:lnTo>
                <a:lnTo>
                  <a:pt x="25907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6" name="object 46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8374713" y="3843654"/>
            <a:ext cx="71294" cy="85115"/>
          </a:xfrm>
          <a:prstGeom prst="rect">
            <a:avLst/>
          </a:prstGeom>
        </p:spPr>
      </p:pic>
      <p:sp>
        <p:nvSpPr>
          <p:cNvPr id="47" name="object 47"/>
          <p:cNvSpPr/>
          <p:nvPr/>
        </p:nvSpPr>
        <p:spPr>
          <a:xfrm>
            <a:off x="8911383" y="4317491"/>
            <a:ext cx="34925" cy="40005"/>
          </a:xfrm>
          <a:custGeom>
            <a:avLst/>
            <a:gdLst/>
            <a:ahLst/>
            <a:cxnLst/>
            <a:rect l="l" t="t" r="r" b="b"/>
            <a:pathLst>
              <a:path w="34925" h="40004">
                <a:moveTo>
                  <a:pt x="16589" y="0"/>
                </a:moveTo>
                <a:lnTo>
                  <a:pt x="15700" y="0"/>
                </a:lnTo>
                <a:lnTo>
                  <a:pt x="14811" y="101"/>
                </a:lnTo>
                <a:lnTo>
                  <a:pt x="13922" y="304"/>
                </a:lnTo>
                <a:lnTo>
                  <a:pt x="2823" y="7214"/>
                </a:lnTo>
                <a:lnTo>
                  <a:pt x="0" y="20645"/>
                </a:lnTo>
                <a:lnTo>
                  <a:pt x="4867" y="33735"/>
                </a:lnTo>
                <a:lnTo>
                  <a:pt x="16843" y="39624"/>
                </a:lnTo>
                <a:lnTo>
                  <a:pt x="17732" y="39624"/>
                </a:lnTo>
                <a:lnTo>
                  <a:pt x="34496" y="20726"/>
                </a:lnTo>
                <a:lnTo>
                  <a:pt x="33002" y="12623"/>
                </a:lnTo>
                <a:lnTo>
                  <a:pt x="29019" y="6038"/>
                </a:lnTo>
                <a:lnTo>
                  <a:pt x="23298" y="1616"/>
                </a:lnTo>
                <a:lnTo>
                  <a:pt x="16589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8" name="object 48"/>
          <p:cNvGrpSpPr/>
          <p:nvPr/>
        </p:nvGrpSpPr>
        <p:grpSpPr>
          <a:xfrm>
            <a:off x="7647305" y="3898482"/>
            <a:ext cx="494665" cy="518795"/>
            <a:chOff x="7647305" y="3898482"/>
            <a:chExt cx="494665" cy="518795"/>
          </a:xfrm>
        </p:grpSpPr>
        <p:sp>
          <p:nvSpPr>
            <p:cNvPr id="49" name="object 49"/>
            <p:cNvSpPr/>
            <p:nvPr/>
          </p:nvSpPr>
          <p:spPr>
            <a:xfrm>
              <a:off x="7776924" y="4112483"/>
              <a:ext cx="346075" cy="304800"/>
            </a:xfrm>
            <a:custGeom>
              <a:avLst/>
              <a:gdLst/>
              <a:ahLst/>
              <a:cxnLst/>
              <a:rect l="l" t="t" r="r" b="b"/>
              <a:pathLst>
                <a:path w="346075" h="304800">
                  <a:moveTo>
                    <a:pt x="167417" y="0"/>
                  </a:moveTo>
                  <a:lnTo>
                    <a:pt x="128311" y="5750"/>
                  </a:lnTo>
                  <a:lnTo>
                    <a:pt x="91741" y="18889"/>
                  </a:lnTo>
                  <a:lnTo>
                    <a:pt x="34591" y="64642"/>
                  </a:lnTo>
                  <a:lnTo>
                    <a:pt x="9064" y="134027"/>
                  </a:lnTo>
                  <a:lnTo>
                    <a:pt x="2157" y="163191"/>
                  </a:lnTo>
                  <a:lnTo>
                    <a:pt x="2724" y="222681"/>
                  </a:lnTo>
                  <a:lnTo>
                    <a:pt x="25876" y="278631"/>
                  </a:lnTo>
                  <a:lnTo>
                    <a:pt x="78327" y="304198"/>
                  </a:lnTo>
                  <a:lnTo>
                    <a:pt x="108886" y="299623"/>
                  </a:lnTo>
                  <a:lnTo>
                    <a:pt x="150653" y="268978"/>
                  </a:lnTo>
                  <a:lnTo>
                    <a:pt x="172386" y="233672"/>
                  </a:lnTo>
                  <a:lnTo>
                    <a:pt x="177099" y="225908"/>
                  </a:lnTo>
                  <a:lnTo>
                    <a:pt x="182086" y="219778"/>
                  </a:lnTo>
                  <a:lnTo>
                    <a:pt x="187334" y="215134"/>
                  </a:lnTo>
                  <a:lnTo>
                    <a:pt x="192833" y="211828"/>
                  </a:lnTo>
                  <a:lnTo>
                    <a:pt x="213348" y="208669"/>
                  </a:lnTo>
                  <a:lnTo>
                    <a:pt x="235696" y="213733"/>
                  </a:lnTo>
                  <a:lnTo>
                    <a:pt x="259091" y="220768"/>
                  </a:lnTo>
                  <a:lnTo>
                    <a:pt x="282749" y="223524"/>
                  </a:lnTo>
                  <a:lnTo>
                    <a:pt x="324111" y="198137"/>
                  </a:lnTo>
                  <a:lnTo>
                    <a:pt x="345733" y="133103"/>
                  </a:lnTo>
                  <a:lnTo>
                    <a:pt x="343328" y="103636"/>
                  </a:lnTo>
                  <a:lnTo>
                    <a:pt x="305355" y="47031"/>
                  </a:lnTo>
                  <a:lnTo>
                    <a:pt x="245665" y="12399"/>
                  </a:lnTo>
                  <a:lnTo>
                    <a:pt x="207166" y="2071"/>
                  </a:lnTo>
                  <a:lnTo>
                    <a:pt x="167417" y="0"/>
                  </a:lnTo>
                  <a:close/>
                </a:path>
              </a:pathLst>
            </a:custGeom>
            <a:solidFill>
              <a:srgbClr val="FFE782">
                <a:alpha val="58430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0" name="object 5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647305" y="3947122"/>
              <a:ext cx="205620" cy="292985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890780" y="3898482"/>
              <a:ext cx="115075" cy="149756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034437" y="3983939"/>
              <a:ext cx="107209" cy="123769"/>
            </a:xfrm>
            <a:prstGeom prst="rect">
              <a:avLst/>
            </a:prstGeom>
          </p:spPr>
        </p:pic>
      </p:grpSp>
      <p:sp>
        <p:nvSpPr>
          <p:cNvPr id="54" name="object 54"/>
          <p:cNvSpPr txBox="1">
            <a:spLocks noGrp="1"/>
          </p:cNvSpPr>
          <p:nvPr>
            <p:ph type="title"/>
          </p:nvPr>
        </p:nvSpPr>
        <p:spPr>
          <a:xfrm>
            <a:off x="1593850" y="600837"/>
            <a:ext cx="5956300" cy="15523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795" marR="5080" algn="ctr">
              <a:lnSpc>
                <a:spcPct val="100000"/>
              </a:lnSpc>
              <a:spcBef>
                <a:spcPts val="105"/>
              </a:spcBef>
            </a:pPr>
            <a:r>
              <a:rPr lang="es-CO" spc="-300" dirty="0">
                <a:latin typeface="Aharoni" panose="02010803020104030203" pitchFamily="2" charset="-79"/>
                <a:cs typeface="Aharoni" panose="02010803020104030203" pitchFamily="2" charset="-79"/>
              </a:rPr>
              <a:t>HISTORIA DEL SCHNAUZER</a:t>
            </a:r>
            <a:endParaRPr spc="-3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6148" name="Picture 4" descr="Emoji Con Bandera Alemana Emoticon Ondeando La Bandera Nacional De Alemania  Render 3d Foto de stock y más banco de imágenes de Aclamar - iStock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19" y="1983719"/>
            <a:ext cx="2895911" cy="2895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CuadroTexto 54"/>
          <p:cNvSpPr txBox="1"/>
          <p:nvPr/>
        </p:nvSpPr>
        <p:spPr>
          <a:xfrm flipH="1">
            <a:off x="3586917" y="2481082"/>
            <a:ext cx="45306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/>
              <a:t> ORIGEN: BAVIERA Y WURTEMBERG</a:t>
            </a:r>
            <a:endParaRPr lang="es-CO" sz="2000" b="1" dirty="0"/>
          </a:p>
        </p:txBody>
      </p:sp>
      <p:sp>
        <p:nvSpPr>
          <p:cNvPr id="56" name="CuadroTexto 55"/>
          <p:cNvSpPr txBox="1"/>
          <p:nvPr/>
        </p:nvSpPr>
        <p:spPr>
          <a:xfrm flipH="1">
            <a:off x="4211306" y="3131422"/>
            <a:ext cx="44717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/>
              <a:t>PALABRAS: SCHNAUZE Y SCHNAUZBART</a:t>
            </a:r>
            <a:endParaRPr lang="es-CO" sz="2000" b="1" dirty="0"/>
          </a:p>
        </p:txBody>
      </p:sp>
      <p:sp>
        <p:nvSpPr>
          <p:cNvPr id="53" name="CuadroTexto 52"/>
          <p:cNvSpPr txBox="1"/>
          <p:nvPr/>
        </p:nvSpPr>
        <p:spPr>
          <a:xfrm>
            <a:off x="5667685" y="3427097"/>
            <a:ext cx="3121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HOCICO	            BARBUDO</a:t>
            </a:r>
            <a:endParaRPr lang="es-CO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C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475487" y="3570732"/>
            <a:ext cx="159931" cy="17970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02864" y="4818557"/>
            <a:ext cx="71628" cy="6962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12442" y="2181860"/>
            <a:ext cx="71500" cy="69516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1714245" y="2356230"/>
            <a:ext cx="34290" cy="33655"/>
          </a:xfrm>
          <a:custGeom>
            <a:avLst/>
            <a:gdLst/>
            <a:ahLst/>
            <a:cxnLst/>
            <a:rect l="l" t="t" r="r" b="b"/>
            <a:pathLst>
              <a:path w="34289" h="33655">
                <a:moveTo>
                  <a:pt x="15112" y="0"/>
                </a:moveTo>
                <a:lnTo>
                  <a:pt x="6731" y="1016"/>
                </a:lnTo>
                <a:lnTo>
                  <a:pt x="889" y="7619"/>
                </a:lnTo>
                <a:lnTo>
                  <a:pt x="0" y="16510"/>
                </a:lnTo>
                <a:lnTo>
                  <a:pt x="0" y="17652"/>
                </a:lnTo>
                <a:lnTo>
                  <a:pt x="127" y="18923"/>
                </a:lnTo>
                <a:lnTo>
                  <a:pt x="6389" y="29672"/>
                </a:lnTo>
                <a:lnTo>
                  <a:pt x="17938" y="33194"/>
                </a:lnTo>
                <a:lnTo>
                  <a:pt x="29059" y="29549"/>
                </a:lnTo>
                <a:lnTo>
                  <a:pt x="34036" y="18795"/>
                </a:lnTo>
                <a:lnTo>
                  <a:pt x="34162" y="17780"/>
                </a:lnTo>
                <a:lnTo>
                  <a:pt x="33909" y="15748"/>
                </a:lnTo>
                <a:lnTo>
                  <a:pt x="31865" y="9108"/>
                </a:lnTo>
                <a:lnTo>
                  <a:pt x="27749" y="3873"/>
                </a:lnTo>
                <a:lnTo>
                  <a:pt x="22014" y="638"/>
                </a:lnTo>
                <a:lnTo>
                  <a:pt x="15112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376425" y="2497073"/>
            <a:ext cx="34290" cy="33655"/>
          </a:xfrm>
          <a:custGeom>
            <a:avLst/>
            <a:gdLst/>
            <a:ahLst/>
            <a:cxnLst/>
            <a:rect l="l" t="t" r="r" b="b"/>
            <a:pathLst>
              <a:path w="34290" h="33655">
                <a:moveTo>
                  <a:pt x="14986" y="0"/>
                </a:moveTo>
                <a:lnTo>
                  <a:pt x="6731" y="1015"/>
                </a:lnTo>
                <a:lnTo>
                  <a:pt x="762" y="7619"/>
                </a:lnTo>
                <a:lnTo>
                  <a:pt x="127" y="16128"/>
                </a:lnTo>
                <a:lnTo>
                  <a:pt x="0" y="17271"/>
                </a:lnTo>
                <a:lnTo>
                  <a:pt x="254" y="19557"/>
                </a:lnTo>
                <a:lnTo>
                  <a:pt x="6443" y="30100"/>
                </a:lnTo>
                <a:lnTo>
                  <a:pt x="17954" y="33607"/>
                </a:lnTo>
                <a:lnTo>
                  <a:pt x="29061" y="29898"/>
                </a:lnTo>
                <a:lnTo>
                  <a:pt x="34036" y="18795"/>
                </a:lnTo>
                <a:lnTo>
                  <a:pt x="34162" y="17399"/>
                </a:lnTo>
                <a:lnTo>
                  <a:pt x="34162" y="16128"/>
                </a:lnTo>
                <a:lnTo>
                  <a:pt x="34036" y="14858"/>
                </a:lnTo>
                <a:lnTo>
                  <a:pt x="31916" y="8536"/>
                </a:lnTo>
                <a:lnTo>
                  <a:pt x="27654" y="3619"/>
                </a:lnTo>
                <a:lnTo>
                  <a:pt x="21820" y="607"/>
                </a:lnTo>
                <a:lnTo>
                  <a:pt x="14986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496692" y="4606340"/>
            <a:ext cx="48260" cy="46355"/>
          </a:xfrm>
          <a:custGeom>
            <a:avLst/>
            <a:gdLst/>
            <a:ahLst/>
            <a:cxnLst/>
            <a:rect l="l" t="t" r="r" b="b"/>
            <a:pathLst>
              <a:path w="48260" h="46354">
                <a:moveTo>
                  <a:pt x="20955" y="0"/>
                </a:moveTo>
                <a:lnTo>
                  <a:pt x="13287" y="2269"/>
                </a:lnTo>
                <a:lnTo>
                  <a:pt x="6857" y="6913"/>
                </a:lnTo>
                <a:lnTo>
                  <a:pt x="2238" y="13546"/>
                </a:lnTo>
                <a:lnTo>
                  <a:pt x="0" y="21780"/>
                </a:lnTo>
                <a:lnTo>
                  <a:pt x="0" y="25095"/>
                </a:lnTo>
                <a:lnTo>
                  <a:pt x="126" y="26631"/>
                </a:lnTo>
                <a:lnTo>
                  <a:pt x="8888" y="41282"/>
                </a:lnTo>
                <a:lnTo>
                  <a:pt x="25066" y="46245"/>
                </a:lnTo>
                <a:lnTo>
                  <a:pt x="40649" y="41299"/>
                </a:lnTo>
                <a:lnTo>
                  <a:pt x="47625" y="26225"/>
                </a:lnTo>
                <a:lnTo>
                  <a:pt x="47879" y="24460"/>
                </a:lnTo>
                <a:lnTo>
                  <a:pt x="47625" y="21018"/>
                </a:lnTo>
                <a:lnTo>
                  <a:pt x="44672" y="12085"/>
                </a:lnTo>
                <a:lnTo>
                  <a:pt x="38671" y="5094"/>
                </a:lnTo>
                <a:lnTo>
                  <a:pt x="30479" y="810"/>
                </a:lnTo>
                <a:lnTo>
                  <a:pt x="20955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262769" y="1866695"/>
            <a:ext cx="71004" cy="70451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75544" y="2881354"/>
            <a:ext cx="71687" cy="70332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7276891" y="2110061"/>
            <a:ext cx="36195" cy="33655"/>
          </a:xfrm>
          <a:custGeom>
            <a:avLst/>
            <a:gdLst/>
            <a:ahLst/>
            <a:cxnLst/>
            <a:rect l="l" t="t" r="r" b="b"/>
            <a:pathLst>
              <a:path w="36195" h="33655">
                <a:moveTo>
                  <a:pt x="17537" y="0"/>
                </a:moveTo>
                <a:lnTo>
                  <a:pt x="6351" y="4488"/>
                </a:lnTo>
                <a:lnTo>
                  <a:pt x="0" y="14311"/>
                </a:lnTo>
                <a:lnTo>
                  <a:pt x="2875" y="25824"/>
                </a:lnTo>
                <a:lnTo>
                  <a:pt x="17146" y="33492"/>
                </a:lnTo>
                <a:lnTo>
                  <a:pt x="23657" y="32379"/>
                </a:lnTo>
                <a:lnTo>
                  <a:pt x="29418" y="28491"/>
                </a:lnTo>
                <a:lnTo>
                  <a:pt x="35260" y="22522"/>
                </a:lnTo>
                <a:lnTo>
                  <a:pt x="35768" y="13632"/>
                </a:lnTo>
                <a:lnTo>
                  <a:pt x="31450" y="7282"/>
                </a:lnTo>
                <a:lnTo>
                  <a:pt x="30815" y="6266"/>
                </a:lnTo>
                <a:lnTo>
                  <a:pt x="30053" y="5250"/>
                </a:lnTo>
                <a:lnTo>
                  <a:pt x="29164" y="4488"/>
                </a:lnTo>
                <a:lnTo>
                  <a:pt x="17537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7450969" y="1787904"/>
            <a:ext cx="36195" cy="34290"/>
          </a:xfrm>
          <a:custGeom>
            <a:avLst/>
            <a:gdLst/>
            <a:ahLst/>
            <a:cxnLst/>
            <a:rect l="l" t="t" r="r" b="b"/>
            <a:pathLst>
              <a:path w="36195" h="34289">
                <a:moveTo>
                  <a:pt x="17474" y="0"/>
                </a:moveTo>
                <a:lnTo>
                  <a:pt x="6296" y="4526"/>
                </a:lnTo>
                <a:lnTo>
                  <a:pt x="0" y="14410"/>
                </a:lnTo>
                <a:lnTo>
                  <a:pt x="3169" y="26163"/>
                </a:lnTo>
                <a:lnTo>
                  <a:pt x="17583" y="33974"/>
                </a:lnTo>
                <a:lnTo>
                  <a:pt x="23977" y="32640"/>
                </a:lnTo>
                <a:lnTo>
                  <a:pt x="29585" y="28830"/>
                </a:lnTo>
                <a:lnTo>
                  <a:pt x="35427" y="22734"/>
                </a:lnTo>
                <a:lnTo>
                  <a:pt x="35935" y="13971"/>
                </a:lnTo>
                <a:lnTo>
                  <a:pt x="31109" y="6986"/>
                </a:lnTo>
                <a:lnTo>
                  <a:pt x="30474" y="5970"/>
                </a:lnTo>
                <a:lnTo>
                  <a:pt x="29712" y="5081"/>
                </a:lnTo>
                <a:lnTo>
                  <a:pt x="28950" y="4319"/>
                </a:lnTo>
                <a:lnTo>
                  <a:pt x="17474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8366045" y="2497030"/>
            <a:ext cx="48260" cy="46990"/>
          </a:xfrm>
          <a:custGeom>
            <a:avLst/>
            <a:gdLst/>
            <a:ahLst/>
            <a:cxnLst/>
            <a:rect l="l" t="t" r="r" b="b"/>
            <a:pathLst>
              <a:path w="48259" h="46989">
                <a:moveTo>
                  <a:pt x="24733" y="0"/>
                </a:moveTo>
                <a:lnTo>
                  <a:pt x="9032" y="6330"/>
                </a:lnTo>
                <a:lnTo>
                  <a:pt x="0" y="19994"/>
                </a:lnTo>
                <a:lnTo>
                  <a:pt x="4016" y="36111"/>
                </a:lnTo>
                <a:lnTo>
                  <a:pt x="24272" y="46811"/>
                </a:lnTo>
                <a:lnTo>
                  <a:pt x="33321" y="45013"/>
                </a:lnTo>
                <a:lnTo>
                  <a:pt x="41227" y="39667"/>
                </a:lnTo>
                <a:lnTo>
                  <a:pt x="45787" y="33089"/>
                </a:lnTo>
                <a:lnTo>
                  <a:pt x="47894" y="25427"/>
                </a:lnTo>
                <a:lnTo>
                  <a:pt x="47335" y="17361"/>
                </a:lnTo>
                <a:lnTo>
                  <a:pt x="43894" y="9568"/>
                </a:lnTo>
                <a:lnTo>
                  <a:pt x="42878" y="8171"/>
                </a:lnTo>
                <a:lnTo>
                  <a:pt x="40719" y="5885"/>
                </a:lnTo>
                <a:lnTo>
                  <a:pt x="24733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938771" y="4664964"/>
            <a:ext cx="108203" cy="121920"/>
          </a:xfrm>
          <a:prstGeom prst="rect">
            <a:avLst/>
          </a:prstGeom>
        </p:spPr>
      </p:pic>
      <p:sp>
        <p:nvSpPr>
          <p:cNvPr id="15" name="object 15"/>
          <p:cNvSpPr/>
          <p:nvPr/>
        </p:nvSpPr>
        <p:spPr>
          <a:xfrm>
            <a:off x="994788" y="3473996"/>
            <a:ext cx="912494" cy="886460"/>
          </a:xfrm>
          <a:custGeom>
            <a:avLst/>
            <a:gdLst/>
            <a:ahLst/>
            <a:cxnLst/>
            <a:rect l="l" t="t" r="r" b="b"/>
            <a:pathLst>
              <a:path w="912494" h="886460">
                <a:moveTo>
                  <a:pt x="218734" y="295909"/>
                </a:moveTo>
                <a:lnTo>
                  <a:pt x="211787" y="295909"/>
                </a:lnTo>
                <a:lnTo>
                  <a:pt x="210695" y="297180"/>
                </a:lnTo>
                <a:lnTo>
                  <a:pt x="204916" y="297180"/>
                </a:lnTo>
                <a:lnTo>
                  <a:pt x="184116" y="306069"/>
                </a:lnTo>
                <a:lnTo>
                  <a:pt x="156567" y="316230"/>
                </a:lnTo>
                <a:lnTo>
                  <a:pt x="125742" y="325119"/>
                </a:lnTo>
                <a:lnTo>
                  <a:pt x="95112" y="328930"/>
                </a:lnTo>
                <a:lnTo>
                  <a:pt x="226049" y="328930"/>
                </a:lnTo>
                <a:lnTo>
                  <a:pt x="265255" y="363219"/>
                </a:lnTo>
                <a:lnTo>
                  <a:pt x="305085" y="396239"/>
                </a:lnTo>
                <a:lnTo>
                  <a:pt x="426451" y="491489"/>
                </a:lnTo>
                <a:lnTo>
                  <a:pt x="466908" y="524510"/>
                </a:lnTo>
                <a:lnTo>
                  <a:pt x="507054" y="556260"/>
                </a:lnTo>
                <a:lnTo>
                  <a:pt x="546702" y="589280"/>
                </a:lnTo>
                <a:lnTo>
                  <a:pt x="585664" y="623569"/>
                </a:lnTo>
                <a:lnTo>
                  <a:pt x="623753" y="657860"/>
                </a:lnTo>
                <a:lnTo>
                  <a:pt x="660783" y="694690"/>
                </a:lnTo>
                <a:lnTo>
                  <a:pt x="669546" y="734060"/>
                </a:lnTo>
                <a:lnTo>
                  <a:pt x="672118" y="786129"/>
                </a:lnTo>
                <a:lnTo>
                  <a:pt x="672721" y="802640"/>
                </a:lnTo>
                <a:lnTo>
                  <a:pt x="682341" y="850900"/>
                </a:lnTo>
                <a:lnTo>
                  <a:pt x="714631" y="882650"/>
                </a:lnTo>
                <a:lnTo>
                  <a:pt x="727871" y="886460"/>
                </a:lnTo>
                <a:lnTo>
                  <a:pt x="740158" y="886460"/>
                </a:lnTo>
                <a:lnTo>
                  <a:pt x="779254" y="869950"/>
                </a:lnTo>
                <a:lnTo>
                  <a:pt x="793275" y="850900"/>
                </a:lnTo>
                <a:lnTo>
                  <a:pt x="738253" y="850900"/>
                </a:lnTo>
                <a:lnTo>
                  <a:pt x="728019" y="849629"/>
                </a:lnTo>
                <a:lnTo>
                  <a:pt x="708465" y="798829"/>
                </a:lnTo>
                <a:lnTo>
                  <a:pt x="708360" y="768350"/>
                </a:lnTo>
                <a:lnTo>
                  <a:pt x="707517" y="735329"/>
                </a:lnTo>
                <a:lnTo>
                  <a:pt x="702947" y="703579"/>
                </a:lnTo>
                <a:lnTo>
                  <a:pt x="706122" y="697229"/>
                </a:lnTo>
                <a:lnTo>
                  <a:pt x="705741" y="689610"/>
                </a:lnTo>
                <a:lnTo>
                  <a:pt x="699645" y="683260"/>
                </a:lnTo>
                <a:lnTo>
                  <a:pt x="693926" y="676910"/>
                </a:lnTo>
                <a:lnTo>
                  <a:pt x="687897" y="670560"/>
                </a:lnTo>
                <a:lnTo>
                  <a:pt x="681678" y="664210"/>
                </a:lnTo>
                <a:lnTo>
                  <a:pt x="675388" y="657860"/>
                </a:lnTo>
                <a:lnTo>
                  <a:pt x="679154" y="651510"/>
                </a:lnTo>
                <a:lnTo>
                  <a:pt x="682373" y="645160"/>
                </a:lnTo>
                <a:lnTo>
                  <a:pt x="683649" y="641350"/>
                </a:lnTo>
                <a:lnTo>
                  <a:pt x="659513" y="641350"/>
                </a:lnTo>
                <a:lnTo>
                  <a:pt x="635129" y="615950"/>
                </a:lnTo>
                <a:lnTo>
                  <a:pt x="641479" y="601980"/>
                </a:lnTo>
                <a:lnTo>
                  <a:pt x="620651" y="601980"/>
                </a:lnTo>
                <a:lnTo>
                  <a:pt x="601559" y="582930"/>
                </a:lnTo>
                <a:lnTo>
                  <a:pt x="595251" y="577850"/>
                </a:lnTo>
                <a:lnTo>
                  <a:pt x="599569" y="572769"/>
                </a:lnTo>
                <a:lnTo>
                  <a:pt x="602744" y="565150"/>
                </a:lnTo>
                <a:lnTo>
                  <a:pt x="602591" y="561339"/>
                </a:lnTo>
                <a:lnTo>
                  <a:pt x="578233" y="561339"/>
                </a:lnTo>
                <a:lnTo>
                  <a:pt x="573502" y="557530"/>
                </a:lnTo>
                <a:lnTo>
                  <a:pt x="568581" y="552450"/>
                </a:lnTo>
                <a:lnTo>
                  <a:pt x="563660" y="548639"/>
                </a:lnTo>
                <a:lnTo>
                  <a:pt x="558929" y="543560"/>
                </a:lnTo>
                <a:lnTo>
                  <a:pt x="562517" y="535939"/>
                </a:lnTo>
                <a:lnTo>
                  <a:pt x="564580" y="528319"/>
                </a:lnTo>
                <a:lnTo>
                  <a:pt x="542038" y="528319"/>
                </a:lnTo>
                <a:lnTo>
                  <a:pt x="504488" y="496569"/>
                </a:lnTo>
                <a:lnTo>
                  <a:pt x="466139" y="464819"/>
                </a:lnTo>
                <a:lnTo>
                  <a:pt x="427004" y="434339"/>
                </a:lnTo>
                <a:lnTo>
                  <a:pt x="387095" y="405130"/>
                </a:lnTo>
                <a:lnTo>
                  <a:pt x="346422" y="375919"/>
                </a:lnTo>
                <a:lnTo>
                  <a:pt x="304998" y="349250"/>
                </a:lnTo>
                <a:lnTo>
                  <a:pt x="262833" y="322580"/>
                </a:lnTo>
                <a:lnTo>
                  <a:pt x="219940" y="297180"/>
                </a:lnTo>
                <a:lnTo>
                  <a:pt x="218734" y="295909"/>
                </a:lnTo>
                <a:close/>
              </a:path>
              <a:path w="912494" h="886460">
                <a:moveTo>
                  <a:pt x="837270" y="742950"/>
                </a:moveTo>
                <a:lnTo>
                  <a:pt x="805436" y="742950"/>
                </a:lnTo>
                <a:lnTo>
                  <a:pt x="800185" y="758190"/>
                </a:lnTo>
                <a:lnTo>
                  <a:pt x="795054" y="772160"/>
                </a:lnTo>
                <a:lnTo>
                  <a:pt x="789684" y="786129"/>
                </a:lnTo>
                <a:lnTo>
                  <a:pt x="783719" y="798829"/>
                </a:lnTo>
                <a:lnTo>
                  <a:pt x="776783" y="814069"/>
                </a:lnTo>
                <a:lnTo>
                  <a:pt x="768241" y="829310"/>
                </a:lnTo>
                <a:lnTo>
                  <a:pt x="757626" y="843279"/>
                </a:lnTo>
                <a:lnTo>
                  <a:pt x="744476" y="850900"/>
                </a:lnTo>
                <a:lnTo>
                  <a:pt x="793275" y="850900"/>
                </a:lnTo>
                <a:lnTo>
                  <a:pt x="808230" y="830579"/>
                </a:lnTo>
                <a:lnTo>
                  <a:pt x="828062" y="781050"/>
                </a:lnTo>
                <a:lnTo>
                  <a:pt x="837270" y="742950"/>
                </a:lnTo>
                <a:close/>
              </a:path>
              <a:path w="912494" h="886460">
                <a:moveTo>
                  <a:pt x="794006" y="745490"/>
                </a:moveTo>
                <a:lnTo>
                  <a:pt x="776607" y="745490"/>
                </a:lnTo>
                <a:lnTo>
                  <a:pt x="782449" y="746760"/>
                </a:lnTo>
                <a:lnTo>
                  <a:pt x="794006" y="745490"/>
                </a:lnTo>
                <a:close/>
              </a:path>
              <a:path w="912494" h="886460">
                <a:moveTo>
                  <a:pt x="903951" y="613410"/>
                </a:moveTo>
                <a:lnTo>
                  <a:pt x="855097" y="613410"/>
                </a:lnTo>
                <a:lnTo>
                  <a:pt x="866428" y="618489"/>
                </a:lnTo>
                <a:lnTo>
                  <a:pt x="874472" y="626110"/>
                </a:lnTo>
                <a:lnTo>
                  <a:pt x="878207" y="640080"/>
                </a:lnTo>
                <a:lnTo>
                  <a:pt x="876967" y="654050"/>
                </a:lnTo>
                <a:lnTo>
                  <a:pt x="872190" y="666750"/>
                </a:lnTo>
                <a:lnTo>
                  <a:pt x="834408" y="697229"/>
                </a:lnTo>
                <a:lnTo>
                  <a:pt x="789640" y="709929"/>
                </a:lnTo>
                <a:lnTo>
                  <a:pt x="777585" y="713740"/>
                </a:lnTo>
                <a:lnTo>
                  <a:pt x="766066" y="717550"/>
                </a:lnTo>
                <a:lnTo>
                  <a:pt x="759906" y="723900"/>
                </a:lnTo>
                <a:lnTo>
                  <a:pt x="759367" y="732790"/>
                </a:lnTo>
                <a:lnTo>
                  <a:pt x="763351" y="740410"/>
                </a:lnTo>
                <a:lnTo>
                  <a:pt x="770765" y="745490"/>
                </a:lnTo>
                <a:lnTo>
                  <a:pt x="799721" y="745490"/>
                </a:lnTo>
                <a:lnTo>
                  <a:pt x="805436" y="742950"/>
                </a:lnTo>
                <a:lnTo>
                  <a:pt x="837270" y="742950"/>
                </a:lnTo>
                <a:lnTo>
                  <a:pt x="839726" y="732790"/>
                </a:lnTo>
                <a:lnTo>
                  <a:pt x="843028" y="731519"/>
                </a:lnTo>
                <a:lnTo>
                  <a:pt x="855410" y="725169"/>
                </a:lnTo>
                <a:lnTo>
                  <a:pt x="886843" y="702310"/>
                </a:lnTo>
                <a:lnTo>
                  <a:pt x="908369" y="669289"/>
                </a:lnTo>
                <a:lnTo>
                  <a:pt x="912275" y="648969"/>
                </a:lnTo>
                <a:lnTo>
                  <a:pt x="911227" y="628650"/>
                </a:lnTo>
                <a:lnTo>
                  <a:pt x="903951" y="613410"/>
                </a:lnTo>
                <a:close/>
              </a:path>
              <a:path w="912494" h="886460">
                <a:moveTo>
                  <a:pt x="683262" y="619760"/>
                </a:moveTo>
                <a:lnTo>
                  <a:pt x="676785" y="619760"/>
                </a:lnTo>
                <a:lnTo>
                  <a:pt x="675007" y="621030"/>
                </a:lnTo>
                <a:lnTo>
                  <a:pt x="673737" y="623569"/>
                </a:lnTo>
                <a:lnTo>
                  <a:pt x="668276" y="631189"/>
                </a:lnTo>
                <a:lnTo>
                  <a:pt x="663831" y="633730"/>
                </a:lnTo>
                <a:lnTo>
                  <a:pt x="659513" y="641350"/>
                </a:lnTo>
                <a:lnTo>
                  <a:pt x="683649" y="641350"/>
                </a:lnTo>
                <a:lnTo>
                  <a:pt x="684925" y="637539"/>
                </a:lnTo>
                <a:lnTo>
                  <a:pt x="686691" y="629919"/>
                </a:lnTo>
                <a:lnTo>
                  <a:pt x="688215" y="624839"/>
                </a:lnTo>
                <a:lnTo>
                  <a:pt x="683262" y="619760"/>
                </a:lnTo>
                <a:close/>
              </a:path>
              <a:path w="912494" h="886460">
                <a:moveTo>
                  <a:pt x="308538" y="39369"/>
                </a:moveTo>
                <a:lnTo>
                  <a:pt x="248566" y="39369"/>
                </a:lnTo>
                <a:lnTo>
                  <a:pt x="274385" y="53340"/>
                </a:lnTo>
                <a:lnTo>
                  <a:pt x="288162" y="92709"/>
                </a:lnTo>
                <a:lnTo>
                  <a:pt x="293549" y="144780"/>
                </a:lnTo>
                <a:lnTo>
                  <a:pt x="293996" y="181609"/>
                </a:lnTo>
                <a:lnTo>
                  <a:pt x="294115" y="205739"/>
                </a:lnTo>
                <a:lnTo>
                  <a:pt x="293753" y="240030"/>
                </a:lnTo>
                <a:lnTo>
                  <a:pt x="289290" y="246380"/>
                </a:lnTo>
                <a:lnTo>
                  <a:pt x="287578" y="254000"/>
                </a:lnTo>
                <a:lnTo>
                  <a:pt x="325988" y="300989"/>
                </a:lnTo>
                <a:lnTo>
                  <a:pt x="360921" y="332739"/>
                </a:lnTo>
                <a:lnTo>
                  <a:pt x="397133" y="363219"/>
                </a:lnTo>
                <a:lnTo>
                  <a:pt x="434223" y="393700"/>
                </a:lnTo>
                <a:lnTo>
                  <a:pt x="546737" y="481330"/>
                </a:lnTo>
                <a:lnTo>
                  <a:pt x="584479" y="509269"/>
                </a:lnTo>
                <a:lnTo>
                  <a:pt x="622363" y="538480"/>
                </a:lnTo>
                <a:lnTo>
                  <a:pt x="660719" y="565150"/>
                </a:lnTo>
                <a:lnTo>
                  <a:pt x="699880" y="590550"/>
                </a:lnTo>
                <a:lnTo>
                  <a:pt x="740177" y="614680"/>
                </a:lnTo>
                <a:lnTo>
                  <a:pt x="781941" y="636269"/>
                </a:lnTo>
                <a:lnTo>
                  <a:pt x="783084" y="637539"/>
                </a:lnTo>
                <a:lnTo>
                  <a:pt x="792355" y="637539"/>
                </a:lnTo>
                <a:lnTo>
                  <a:pt x="798197" y="628650"/>
                </a:lnTo>
                <a:lnTo>
                  <a:pt x="792990" y="623569"/>
                </a:lnTo>
                <a:lnTo>
                  <a:pt x="804249" y="619760"/>
                </a:lnTo>
                <a:lnTo>
                  <a:pt x="829102" y="614680"/>
                </a:lnTo>
                <a:lnTo>
                  <a:pt x="841504" y="613410"/>
                </a:lnTo>
                <a:lnTo>
                  <a:pt x="903951" y="613410"/>
                </a:lnTo>
                <a:lnTo>
                  <a:pt x="901525" y="608330"/>
                </a:lnTo>
                <a:lnTo>
                  <a:pt x="771400" y="608330"/>
                </a:lnTo>
                <a:lnTo>
                  <a:pt x="688883" y="547369"/>
                </a:lnTo>
                <a:lnTo>
                  <a:pt x="607325" y="483869"/>
                </a:lnTo>
                <a:lnTo>
                  <a:pt x="567206" y="452119"/>
                </a:lnTo>
                <a:lnTo>
                  <a:pt x="527687" y="417830"/>
                </a:lnTo>
                <a:lnTo>
                  <a:pt x="486762" y="383539"/>
                </a:lnTo>
                <a:lnTo>
                  <a:pt x="446051" y="347980"/>
                </a:lnTo>
                <a:lnTo>
                  <a:pt x="404974" y="311150"/>
                </a:lnTo>
                <a:lnTo>
                  <a:pt x="362953" y="276859"/>
                </a:lnTo>
                <a:lnTo>
                  <a:pt x="319407" y="245109"/>
                </a:lnTo>
                <a:lnTo>
                  <a:pt x="329123" y="209550"/>
                </a:lnTo>
                <a:lnTo>
                  <a:pt x="333361" y="166369"/>
                </a:lnTo>
                <a:lnTo>
                  <a:pt x="331494" y="119380"/>
                </a:lnTo>
                <a:lnTo>
                  <a:pt x="322897" y="73659"/>
                </a:lnTo>
                <a:lnTo>
                  <a:pt x="308538" y="39369"/>
                </a:lnTo>
                <a:close/>
              </a:path>
              <a:path w="912494" h="886460">
                <a:moveTo>
                  <a:pt x="835662" y="580389"/>
                </a:moveTo>
                <a:lnTo>
                  <a:pt x="817495" y="582930"/>
                </a:lnTo>
                <a:lnTo>
                  <a:pt x="800150" y="588010"/>
                </a:lnTo>
                <a:lnTo>
                  <a:pt x="784495" y="596900"/>
                </a:lnTo>
                <a:lnTo>
                  <a:pt x="771400" y="608330"/>
                </a:lnTo>
                <a:lnTo>
                  <a:pt x="901525" y="608330"/>
                </a:lnTo>
                <a:lnTo>
                  <a:pt x="900313" y="605789"/>
                </a:lnTo>
                <a:lnTo>
                  <a:pt x="882588" y="590550"/>
                </a:lnTo>
                <a:lnTo>
                  <a:pt x="860292" y="581660"/>
                </a:lnTo>
                <a:lnTo>
                  <a:pt x="835662" y="580389"/>
                </a:lnTo>
                <a:close/>
              </a:path>
              <a:path w="912494" h="886460">
                <a:moveTo>
                  <a:pt x="639828" y="586739"/>
                </a:moveTo>
                <a:lnTo>
                  <a:pt x="633478" y="586739"/>
                </a:lnTo>
                <a:lnTo>
                  <a:pt x="630938" y="588010"/>
                </a:lnTo>
                <a:lnTo>
                  <a:pt x="629414" y="590550"/>
                </a:lnTo>
                <a:lnTo>
                  <a:pt x="627255" y="594360"/>
                </a:lnTo>
                <a:lnTo>
                  <a:pt x="620651" y="601980"/>
                </a:lnTo>
                <a:lnTo>
                  <a:pt x="641479" y="601980"/>
                </a:lnTo>
                <a:lnTo>
                  <a:pt x="642368" y="594360"/>
                </a:lnTo>
                <a:lnTo>
                  <a:pt x="643511" y="589280"/>
                </a:lnTo>
                <a:lnTo>
                  <a:pt x="639828" y="586739"/>
                </a:lnTo>
                <a:close/>
              </a:path>
              <a:path w="912494" h="886460">
                <a:moveTo>
                  <a:pt x="596521" y="547369"/>
                </a:moveTo>
                <a:lnTo>
                  <a:pt x="586869" y="548639"/>
                </a:lnTo>
                <a:lnTo>
                  <a:pt x="582805" y="551180"/>
                </a:lnTo>
                <a:lnTo>
                  <a:pt x="581535" y="556260"/>
                </a:lnTo>
                <a:lnTo>
                  <a:pt x="580392" y="558800"/>
                </a:lnTo>
                <a:lnTo>
                  <a:pt x="579376" y="560069"/>
                </a:lnTo>
                <a:lnTo>
                  <a:pt x="578233" y="561339"/>
                </a:lnTo>
                <a:lnTo>
                  <a:pt x="602591" y="561339"/>
                </a:lnTo>
                <a:lnTo>
                  <a:pt x="602109" y="551180"/>
                </a:lnTo>
                <a:lnTo>
                  <a:pt x="596521" y="547369"/>
                </a:lnTo>
                <a:close/>
              </a:path>
              <a:path w="912494" h="886460">
                <a:moveTo>
                  <a:pt x="558040" y="513080"/>
                </a:moveTo>
                <a:lnTo>
                  <a:pt x="551309" y="513080"/>
                </a:lnTo>
                <a:lnTo>
                  <a:pt x="548642" y="515619"/>
                </a:lnTo>
                <a:lnTo>
                  <a:pt x="547372" y="518159"/>
                </a:lnTo>
                <a:lnTo>
                  <a:pt x="546356" y="523239"/>
                </a:lnTo>
                <a:lnTo>
                  <a:pt x="542038" y="528319"/>
                </a:lnTo>
                <a:lnTo>
                  <a:pt x="564580" y="528319"/>
                </a:lnTo>
                <a:lnTo>
                  <a:pt x="564072" y="520700"/>
                </a:lnTo>
                <a:lnTo>
                  <a:pt x="559945" y="515619"/>
                </a:lnTo>
                <a:lnTo>
                  <a:pt x="558040" y="513080"/>
                </a:lnTo>
                <a:close/>
              </a:path>
              <a:path w="912494" h="886460">
                <a:moveTo>
                  <a:pt x="250459" y="0"/>
                </a:moveTo>
                <a:lnTo>
                  <a:pt x="209445" y="12700"/>
                </a:lnTo>
                <a:lnTo>
                  <a:pt x="172032" y="68579"/>
                </a:lnTo>
                <a:lnTo>
                  <a:pt x="158940" y="123189"/>
                </a:lnTo>
                <a:lnTo>
                  <a:pt x="149532" y="176530"/>
                </a:lnTo>
                <a:lnTo>
                  <a:pt x="127406" y="181609"/>
                </a:lnTo>
                <a:lnTo>
                  <a:pt x="84618" y="194309"/>
                </a:lnTo>
                <a:lnTo>
                  <a:pt x="34131" y="220980"/>
                </a:lnTo>
                <a:lnTo>
                  <a:pt x="0" y="274319"/>
                </a:lnTo>
                <a:lnTo>
                  <a:pt x="2834" y="308609"/>
                </a:lnTo>
                <a:lnTo>
                  <a:pt x="19449" y="339089"/>
                </a:lnTo>
                <a:lnTo>
                  <a:pt x="45161" y="358139"/>
                </a:lnTo>
                <a:lnTo>
                  <a:pt x="77206" y="368300"/>
                </a:lnTo>
                <a:lnTo>
                  <a:pt x="112816" y="369569"/>
                </a:lnTo>
                <a:lnTo>
                  <a:pt x="143174" y="367030"/>
                </a:lnTo>
                <a:lnTo>
                  <a:pt x="172493" y="358139"/>
                </a:lnTo>
                <a:lnTo>
                  <a:pt x="199184" y="347980"/>
                </a:lnTo>
                <a:lnTo>
                  <a:pt x="221655" y="334009"/>
                </a:lnTo>
                <a:lnTo>
                  <a:pt x="223903" y="332739"/>
                </a:lnTo>
                <a:lnTo>
                  <a:pt x="225008" y="331469"/>
                </a:lnTo>
                <a:lnTo>
                  <a:pt x="226049" y="328930"/>
                </a:lnTo>
                <a:lnTo>
                  <a:pt x="95112" y="328930"/>
                </a:lnTo>
                <a:lnTo>
                  <a:pt x="76168" y="327659"/>
                </a:lnTo>
                <a:lnTo>
                  <a:pt x="60011" y="322580"/>
                </a:lnTo>
                <a:lnTo>
                  <a:pt x="47733" y="312419"/>
                </a:lnTo>
                <a:lnTo>
                  <a:pt x="40426" y="294639"/>
                </a:lnTo>
                <a:lnTo>
                  <a:pt x="44245" y="265430"/>
                </a:lnTo>
                <a:lnTo>
                  <a:pt x="63964" y="243839"/>
                </a:lnTo>
                <a:lnTo>
                  <a:pt x="91548" y="228600"/>
                </a:lnTo>
                <a:lnTo>
                  <a:pt x="118963" y="215900"/>
                </a:lnTo>
                <a:lnTo>
                  <a:pt x="123991" y="213359"/>
                </a:lnTo>
                <a:lnTo>
                  <a:pt x="130305" y="210819"/>
                </a:lnTo>
                <a:lnTo>
                  <a:pt x="137470" y="208280"/>
                </a:lnTo>
                <a:lnTo>
                  <a:pt x="145049" y="204469"/>
                </a:lnTo>
                <a:lnTo>
                  <a:pt x="188214" y="204469"/>
                </a:lnTo>
                <a:lnTo>
                  <a:pt x="190265" y="181609"/>
                </a:lnTo>
                <a:lnTo>
                  <a:pt x="192674" y="158750"/>
                </a:lnTo>
                <a:lnTo>
                  <a:pt x="204164" y="91439"/>
                </a:lnTo>
                <a:lnTo>
                  <a:pt x="241619" y="40639"/>
                </a:lnTo>
                <a:lnTo>
                  <a:pt x="244045" y="39369"/>
                </a:lnTo>
                <a:lnTo>
                  <a:pt x="308538" y="39369"/>
                </a:lnTo>
                <a:lnTo>
                  <a:pt x="306943" y="35560"/>
                </a:lnTo>
                <a:lnTo>
                  <a:pt x="283005" y="8889"/>
                </a:lnTo>
                <a:lnTo>
                  <a:pt x="250459" y="0"/>
                </a:lnTo>
                <a:close/>
              </a:path>
              <a:path w="912494" h="886460">
                <a:moveTo>
                  <a:pt x="188214" y="204469"/>
                </a:moveTo>
                <a:lnTo>
                  <a:pt x="145049" y="204469"/>
                </a:lnTo>
                <a:lnTo>
                  <a:pt x="145099" y="205739"/>
                </a:lnTo>
                <a:lnTo>
                  <a:pt x="143020" y="217169"/>
                </a:lnTo>
                <a:lnTo>
                  <a:pt x="150065" y="255269"/>
                </a:lnTo>
                <a:lnTo>
                  <a:pt x="156009" y="257809"/>
                </a:lnTo>
                <a:lnTo>
                  <a:pt x="161774" y="257809"/>
                </a:lnTo>
                <a:lnTo>
                  <a:pt x="169953" y="255269"/>
                </a:lnTo>
                <a:lnTo>
                  <a:pt x="172696" y="251459"/>
                </a:lnTo>
                <a:lnTo>
                  <a:pt x="183056" y="232409"/>
                </a:lnTo>
                <a:lnTo>
                  <a:pt x="187986" y="207009"/>
                </a:lnTo>
                <a:lnTo>
                  <a:pt x="188214" y="204469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7817993" y="1015"/>
            <a:ext cx="749935" cy="975360"/>
          </a:xfrm>
          <a:custGeom>
            <a:avLst/>
            <a:gdLst/>
            <a:ahLst/>
            <a:cxnLst/>
            <a:rect l="l" t="t" r="r" b="b"/>
            <a:pathLst>
              <a:path w="749934" h="975360">
                <a:moveTo>
                  <a:pt x="91424" y="713739"/>
                </a:moveTo>
                <a:lnTo>
                  <a:pt x="32611" y="728980"/>
                </a:lnTo>
                <a:lnTo>
                  <a:pt x="2774" y="764539"/>
                </a:lnTo>
                <a:lnTo>
                  <a:pt x="0" y="789939"/>
                </a:lnTo>
                <a:lnTo>
                  <a:pt x="5978" y="808989"/>
                </a:lnTo>
                <a:lnTo>
                  <a:pt x="30414" y="840739"/>
                </a:lnTo>
                <a:lnTo>
                  <a:pt x="72167" y="859789"/>
                </a:lnTo>
                <a:lnTo>
                  <a:pt x="98678" y="863600"/>
                </a:lnTo>
                <a:lnTo>
                  <a:pt x="102234" y="863600"/>
                </a:lnTo>
                <a:lnTo>
                  <a:pt x="129563" y="905510"/>
                </a:lnTo>
                <a:lnTo>
                  <a:pt x="164846" y="946150"/>
                </a:lnTo>
                <a:lnTo>
                  <a:pt x="205176" y="972820"/>
                </a:lnTo>
                <a:lnTo>
                  <a:pt x="247650" y="975360"/>
                </a:lnTo>
                <a:lnTo>
                  <a:pt x="253363" y="974089"/>
                </a:lnTo>
                <a:lnTo>
                  <a:pt x="259064" y="971550"/>
                </a:lnTo>
                <a:lnTo>
                  <a:pt x="270382" y="963930"/>
                </a:lnTo>
                <a:lnTo>
                  <a:pt x="285011" y="944880"/>
                </a:lnTo>
                <a:lnTo>
                  <a:pt x="285563" y="942339"/>
                </a:lnTo>
                <a:lnTo>
                  <a:pt x="231393" y="942339"/>
                </a:lnTo>
                <a:lnTo>
                  <a:pt x="216509" y="939800"/>
                </a:lnTo>
                <a:lnTo>
                  <a:pt x="202041" y="930910"/>
                </a:lnTo>
                <a:lnTo>
                  <a:pt x="188692" y="919480"/>
                </a:lnTo>
                <a:lnTo>
                  <a:pt x="177164" y="906780"/>
                </a:lnTo>
                <a:lnTo>
                  <a:pt x="167179" y="896620"/>
                </a:lnTo>
                <a:lnTo>
                  <a:pt x="157479" y="885189"/>
                </a:lnTo>
                <a:lnTo>
                  <a:pt x="147875" y="873760"/>
                </a:lnTo>
                <a:lnTo>
                  <a:pt x="138175" y="862330"/>
                </a:lnTo>
                <a:lnTo>
                  <a:pt x="144017" y="862330"/>
                </a:lnTo>
                <a:lnTo>
                  <a:pt x="149732" y="861060"/>
                </a:lnTo>
                <a:lnTo>
                  <a:pt x="155321" y="858520"/>
                </a:lnTo>
                <a:lnTo>
                  <a:pt x="160781" y="857250"/>
                </a:lnTo>
                <a:lnTo>
                  <a:pt x="166242" y="854710"/>
                </a:lnTo>
                <a:lnTo>
                  <a:pt x="171323" y="852170"/>
                </a:lnTo>
                <a:lnTo>
                  <a:pt x="176821" y="845820"/>
                </a:lnTo>
                <a:lnTo>
                  <a:pt x="177974" y="836930"/>
                </a:lnTo>
                <a:lnTo>
                  <a:pt x="174626" y="829310"/>
                </a:lnTo>
                <a:lnTo>
                  <a:pt x="106302" y="829310"/>
                </a:lnTo>
                <a:lnTo>
                  <a:pt x="84339" y="826770"/>
                </a:lnTo>
                <a:lnTo>
                  <a:pt x="40848" y="801370"/>
                </a:lnTo>
                <a:lnTo>
                  <a:pt x="34057" y="774700"/>
                </a:lnTo>
                <a:lnTo>
                  <a:pt x="38782" y="764539"/>
                </a:lnTo>
                <a:lnTo>
                  <a:pt x="48055" y="756920"/>
                </a:lnTo>
                <a:lnTo>
                  <a:pt x="60578" y="751839"/>
                </a:lnTo>
                <a:lnTo>
                  <a:pt x="72763" y="748030"/>
                </a:lnTo>
                <a:lnTo>
                  <a:pt x="98226" y="745489"/>
                </a:lnTo>
                <a:lnTo>
                  <a:pt x="133041" y="745489"/>
                </a:lnTo>
                <a:lnTo>
                  <a:pt x="153267" y="723900"/>
                </a:lnTo>
                <a:lnTo>
                  <a:pt x="125222" y="723900"/>
                </a:lnTo>
                <a:lnTo>
                  <a:pt x="109055" y="717550"/>
                </a:lnTo>
                <a:lnTo>
                  <a:pt x="91424" y="713739"/>
                </a:lnTo>
                <a:close/>
              </a:path>
              <a:path w="749934" h="975360">
                <a:moveTo>
                  <a:pt x="220472" y="703580"/>
                </a:moveTo>
                <a:lnTo>
                  <a:pt x="218439" y="703580"/>
                </a:lnTo>
                <a:lnTo>
                  <a:pt x="212343" y="704850"/>
                </a:lnTo>
                <a:lnTo>
                  <a:pt x="209168" y="711200"/>
                </a:lnTo>
                <a:lnTo>
                  <a:pt x="212216" y="715010"/>
                </a:lnTo>
                <a:lnTo>
                  <a:pt x="216461" y="722630"/>
                </a:lnTo>
                <a:lnTo>
                  <a:pt x="221313" y="727710"/>
                </a:lnTo>
                <a:lnTo>
                  <a:pt x="226665" y="734060"/>
                </a:lnTo>
                <a:lnTo>
                  <a:pt x="232409" y="737870"/>
                </a:lnTo>
                <a:lnTo>
                  <a:pt x="228397" y="745489"/>
                </a:lnTo>
                <a:lnTo>
                  <a:pt x="224599" y="754380"/>
                </a:lnTo>
                <a:lnTo>
                  <a:pt x="221087" y="762000"/>
                </a:lnTo>
                <a:lnTo>
                  <a:pt x="217931" y="770889"/>
                </a:lnTo>
                <a:lnTo>
                  <a:pt x="214122" y="777239"/>
                </a:lnTo>
                <a:lnTo>
                  <a:pt x="216407" y="784860"/>
                </a:lnTo>
                <a:lnTo>
                  <a:pt x="221741" y="791210"/>
                </a:lnTo>
                <a:lnTo>
                  <a:pt x="227841" y="821689"/>
                </a:lnTo>
                <a:lnTo>
                  <a:pt x="237966" y="853439"/>
                </a:lnTo>
                <a:lnTo>
                  <a:pt x="248138" y="882650"/>
                </a:lnTo>
                <a:lnTo>
                  <a:pt x="254380" y="906780"/>
                </a:lnTo>
                <a:lnTo>
                  <a:pt x="254581" y="918210"/>
                </a:lnTo>
                <a:lnTo>
                  <a:pt x="252174" y="928370"/>
                </a:lnTo>
                <a:lnTo>
                  <a:pt x="246647" y="937260"/>
                </a:lnTo>
                <a:lnTo>
                  <a:pt x="237489" y="941070"/>
                </a:lnTo>
                <a:lnTo>
                  <a:pt x="235584" y="942339"/>
                </a:lnTo>
                <a:lnTo>
                  <a:pt x="285563" y="942339"/>
                </a:lnTo>
                <a:lnTo>
                  <a:pt x="289972" y="922020"/>
                </a:lnTo>
                <a:lnTo>
                  <a:pt x="288313" y="897889"/>
                </a:lnTo>
                <a:lnTo>
                  <a:pt x="283082" y="873760"/>
                </a:lnTo>
                <a:lnTo>
                  <a:pt x="277947" y="857250"/>
                </a:lnTo>
                <a:lnTo>
                  <a:pt x="272669" y="840739"/>
                </a:lnTo>
                <a:lnTo>
                  <a:pt x="267581" y="824230"/>
                </a:lnTo>
                <a:lnTo>
                  <a:pt x="258641" y="778510"/>
                </a:lnTo>
                <a:lnTo>
                  <a:pt x="258317" y="768350"/>
                </a:lnTo>
                <a:lnTo>
                  <a:pt x="281093" y="721360"/>
                </a:lnTo>
                <a:lnTo>
                  <a:pt x="283113" y="717550"/>
                </a:lnTo>
                <a:lnTo>
                  <a:pt x="241807" y="717550"/>
                </a:lnTo>
                <a:lnTo>
                  <a:pt x="235330" y="712470"/>
                </a:lnTo>
                <a:lnTo>
                  <a:pt x="229870" y="709930"/>
                </a:lnTo>
                <a:lnTo>
                  <a:pt x="222376" y="704850"/>
                </a:lnTo>
                <a:lnTo>
                  <a:pt x="220472" y="703580"/>
                </a:lnTo>
                <a:close/>
              </a:path>
              <a:path w="749934" h="975360">
                <a:moveTo>
                  <a:pt x="166624" y="824230"/>
                </a:moveTo>
                <a:lnTo>
                  <a:pt x="154527" y="825500"/>
                </a:lnTo>
                <a:lnTo>
                  <a:pt x="142049" y="825500"/>
                </a:lnTo>
                <a:lnTo>
                  <a:pt x="129476" y="826770"/>
                </a:lnTo>
                <a:lnTo>
                  <a:pt x="117093" y="829310"/>
                </a:lnTo>
                <a:lnTo>
                  <a:pt x="174626" y="829310"/>
                </a:lnTo>
                <a:lnTo>
                  <a:pt x="166624" y="824230"/>
                </a:lnTo>
                <a:close/>
              </a:path>
              <a:path w="749934" h="975360">
                <a:moveTo>
                  <a:pt x="133041" y="745489"/>
                </a:moveTo>
                <a:lnTo>
                  <a:pt x="109981" y="745489"/>
                </a:lnTo>
                <a:lnTo>
                  <a:pt x="106679" y="751839"/>
                </a:lnTo>
                <a:lnTo>
                  <a:pt x="115061" y="758189"/>
                </a:lnTo>
                <a:lnTo>
                  <a:pt x="121665" y="755650"/>
                </a:lnTo>
                <a:lnTo>
                  <a:pt x="122808" y="755650"/>
                </a:lnTo>
                <a:lnTo>
                  <a:pt x="123825" y="754380"/>
                </a:lnTo>
                <a:lnTo>
                  <a:pt x="124713" y="754380"/>
                </a:lnTo>
                <a:lnTo>
                  <a:pt x="133041" y="745489"/>
                </a:lnTo>
                <a:close/>
              </a:path>
              <a:path w="749934" h="975360">
                <a:moveTo>
                  <a:pt x="496368" y="0"/>
                </a:moveTo>
                <a:lnTo>
                  <a:pt x="384059" y="0"/>
                </a:lnTo>
                <a:lnTo>
                  <a:pt x="372017" y="27939"/>
                </a:lnTo>
                <a:lnTo>
                  <a:pt x="369748" y="69850"/>
                </a:lnTo>
                <a:lnTo>
                  <a:pt x="376754" y="115570"/>
                </a:lnTo>
                <a:lnTo>
                  <a:pt x="390721" y="160020"/>
                </a:lnTo>
                <a:lnTo>
                  <a:pt x="409333" y="200660"/>
                </a:lnTo>
                <a:lnTo>
                  <a:pt x="430275" y="229870"/>
                </a:lnTo>
                <a:lnTo>
                  <a:pt x="399967" y="274320"/>
                </a:lnTo>
                <a:lnTo>
                  <a:pt x="371847" y="321310"/>
                </a:lnTo>
                <a:lnTo>
                  <a:pt x="345026" y="368300"/>
                </a:lnTo>
                <a:lnTo>
                  <a:pt x="318613" y="416560"/>
                </a:lnTo>
                <a:lnTo>
                  <a:pt x="291718" y="463550"/>
                </a:lnTo>
                <a:lnTo>
                  <a:pt x="265618" y="508000"/>
                </a:lnTo>
                <a:lnTo>
                  <a:pt x="238618" y="552450"/>
                </a:lnTo>
                <a:lnTo>
                  <a:pt x="210899" y="595630"/>
                </a:lnTo>
                <a:lnTo>
                  <a:pt x="182640" y="638810"/>
                </a:lnTo>
                <a:lnTo>
                  <a:pt x="154021" y="680720"/>
                </a:lnTo>
                <a:lnTo>
                  <a:pt x="125222" y="723900"/>
                </a:lnTo>
                <a:lnTo>
                  <a:pt x="153267" y="723900"/>
                </a:lnTo>
                <a:lnTo>
                  <a:pt x="156836" y="720089"/>
                </a:lnTo>
                <a:lnTo>
                  <a:pt x="186831" y="683260"/>
                </a:lnTo>
                <a:lnTo>
                  <a:pt x="215153" y="646430"/>
                </a:lnTo>
                <a:lnTo>
                  <a:pt x="242259" y="607060"/>
                </a:lnTo>
                <a:lnTo>
                  <a:pt x="268603" y="567689"/>
                </a:lnTo>
                <a:lnTo>
                  <a:pt x="294639" y="528320"/>
                </a:lnTo>
                <a:lnTo>
                  <a:pt x="320284" y="488950"/>
                </a:lnTo>
                <a:lnTo>
                  <a:pt x="346104" y="449580"/>
                </a:lnTo>
                <a:lnTo>
                  <a:pt x="371684" y="408939"/>
                </a:lnTo>
                <a:lnTo>
                  <a:pt x="396608" y="368300"/>
                </a:lnTo>
                <a:lnTo>
                  <a:pt x="420462" y="326389"/>
                </a:lnTo>
                <a:lnTo>
                  <a:pt x="442830" y="284480"/>
                </a:lnTo>
                <a:lnTo>
                  <a:pt x="463296" y="242570"/>
                </a:lnTo>
                <a:lnTo>
                  <a:pt x="464885" y="234950"/>
                </a:lnTo>
                <a:lnTo>
                  <a:pt x="463438" y="228600"/>
                </a:lnTo>
                <a:lnTo>
                  <a:pt x="459349" y="222250"/>
                </a:lnTo>
                <a:lnTo>
                  <a:pt x="453008" y="217170"/>
                </a:lnTo>
                <a:lnTo>
                  <a:pt x="438353" y="177800"/>
                </a:lnTo>
                <a:lnTo>
                  <a:pt x="421228" y="127000"/>
                </a:lnTo>
                <a:lnTo>
                  <a:pt x="408980" y="76200"/>
                </a:lnTo>
                <a:lnTo>
                  <a:pt x="408955" y="34289"/>
                </a:lnTo>
                <a:lnTo>
                  <a:pt x="428498" y="12700"/>
                </a:lnTo>
                <a:lnTo>
                  <a:pt x="430529" y="11430"/>
                </a:lnTo>
                <a:lnTo>
                  <a:pt x="507794" y="11430"/>
                </a:lnTo>
                <a:lnTo>
                  <a:pt x="496368" y="0"/>
                </a:lnTo>
                <a:close/>
              </a:path>
              <a:path w="749934" h="975360">
                <a:moveTo>
                  <a:pt x="248157" y="656589"/>
                </a:moveTo>
                <a:lnTo>
                  <a:pt x="245872" y="657860"/>
                </a:lnTo>
                <a:lnTo>
                  <a:pt x="242061" y="659130"/>
                </a:lnTo>
                <a:lnTo>
                  <a:pt x="239522" y="662939"/>
                </a:lnTo>
                <a:lnTo>
                  <a:pt x="242442" y="668020"/>
                </a:lnTo>
                <a:lnTo>
                  <a:pt x="245490" y="674370"/>
                </a:lnTo>
                <a:lnTo>
                  <a:pt x="256158" y="685800"/>
                </a:lnTo>
                <a:lnTo>
                  <a:pt x="241807" y="717550"/>
                </a:lnTo>
                <a:lnTo>
                  <a:pt x="283113" y="717550"/>
                </a:lnTo>
                <a:lnTo>
                  <a:pt x="305330" y="675639"/>
                </a:lnTo>
                <a:lnTo>
                  <a:pt x="310417" y="666750"/>
                </a:lnTo>
                <a:lnTo>
                  <a:pt x="265175" y="666750"/>
                </a:lnTo>
                <a:lnTo>
                  <a:pt x="256539" y="661670"/>
                </a:lnTo>
                <a:lnTo>
                  <a:pt x="253237" y="659130"/>
                </a:lnTo>
                <a:lnTo>
                  <a:pt x="250825" y="657860"/>
                </a:lnTo>
                <a:lnTo>
                  <a:pt x="248157" y="656589"/>
                </a:lnTo>
                <a:close/>
              </a:path>
              <a:path w="749934" h="975360">
                <a:moveTo>
                  <a:pt x="283845" y="605789"/>
                </a:moveTo>
                <a:lnTo>
                  <a:pt x="275081" y="605789"/>
                </a:lnTo>
                <a:lnTo>
                  <a:pt x="269875" y="608330"/>
                </a:lnTo>
                <a:lnTo>
                  <a:pt x="265810" y="613410"/>
                </a:lnTo>
                <a:lnTo>
                  <a:pt x="269875" y="626110"/>
                </a:lnTo>
                <a:lnTo>
                  <a:pt x="275208" y="632460"/>
                </a:lnTo>
                <a:lnTo>
                  <a:pt x="281050" y="635000"/>
                </a:lnTo>
                <a:lnTo>
                  <a:pt x="277016" y="642620"/>
                </a:lnTo>
                <a:lnTo>
                  <a:pt x="269138" y="659130"/>
                </a:lnTo>
                <a:lnTo>
                  <a:pt x="265175" y="666750"/>
                </a:lnTo>
                <a:lnTo>
                  <a:pt x="310417" y="666750"/>
                </a:lnTo>
                <a:lnTo>
                  <a:pt x="330768" y="631189"/>
                </a:lnTo>
                <a:lnTo>
                  <a:pt x="340567" y="614680"/>
                </a:lnTo>
                <a:lnTo>
                  <a:pt x="290449" y="614680"/>
                </a:lnTo>
                <a:lnTo>
                  <a:pt x="288671" y="612139"/>
                </a:lnTo>
                <a:lnTo>
                  <a:pt x="286765" y="610870"/>
                </a:lnTo>
                <a:lnTo>
                  <a:pt x="283845" y="605789"/>
                </a:lnTo>
                <a:close/>
              </a:path>
              <a:path w="749934" h="975360">
                <a:moveTo>
                  <a:pt x="300989" y="560070"/>
                </a:moveTo>
                <a:lnTo>
                  <a:pt x="298196" y="561339"/>
                </a:lnTo>
                <a:lnTo>
                  <a:pt x="296417" y="561339"/>
                </a:lnTo>
                <a:lnTo>
                  <a:pt x="294766" y="562610"/>
                </a:lnTo>
                <a:lnTo>
                  <a:pt x="293624" y="565150"/>
                </a:lnTo>
                <a:lnTo>
                  <a:pt x="291717" y="572770"/>
                </a:lnTo>
                <a:lnTo>
                  <a:pt x="293703" y="579120"/>
                </a:lnTo>
                <a:lnTo>
                  <a:pt x="298285" y="586739"/>
                </a:lnTo>
                <a:lnTo>
                  <a:pt x="304164" y="591820"/>
                </a:lnTo>
                <a:lnTo>
                  <a:pt x="301132" y="598170"/>
                </a:lnTo>
                <a:lnTo>
                  <a:pt x="297910" y="603250"/>
                </a:lnTo>
                <a:lnTo>
                  <a:pt x="294735" y="609600"/>
                </a:lnTo>
                <a:lnTo>
                  <a:pt x="291846" y="614680"/>
                </a:lnTo>
                <a:lnTo>
                  <a:pt x="340567" y="614680"/>
                </a:lnTo>
                <a:lnTo>
                  <a:pt x="357149" y="586739"/>
                </a:lnTo>
                <a:lnTo>
                  <a:pt x="366428" y="571500"/>
                </a:lnTo>
                <a:lnTo>
                  <a:pt x="314959" y="571500"/>
                </a:lnTo>
                <a:lnTo>
                  <a:pt x="311784" y="568960"/>
                </a:lnTo>
                <a:lnTo>
                  <a:pt x="308863" y="567689"/>
                </a:lnTo>
                <a:lnTo>
                  <a:pt x="306450" y="563880"/>
                </a:lnTo>
                <a:lnTo>
                  <a:pt x="304291" y="561339"/>
                </a:lnTo>
                <a:lnTo>
                  <a:pt x="300989" y="560070"/>
                </a:lnTo>
                <a:close/>
              </a:path>
              <a:path w="749934" h="975360">
                <a:moveTo>
                  <a:pt x="548893" y="242570"/>
                </a:moveTo>
                <a:lnTo>
                  <a:pt x="545464" y="242570"/>
                </a:lnTo>
                <a:lnTo>
                  <a:pt x="543813" y="243839"/>
                </a:lnTo>
                <a:lnTo>
                  <a:pt x="542289" y="245110"/>
                </a:lnTo>
                <a:lnTo>
                  <a:pt x="541527" y="246380"/>
                </a:lnTo>
                <a:lnTo>
                  <a:pt x="509550" y="284480"/>
                </a:lnTo>
                <a:lnTo>
                  <a:pt x="478587" y="323850"/>
                </a:lnTo>
                <a:lnTo>
                  <a:pt x="448654" y="363220"/>
                </a:lnTo>
                <a:lnTo>
                  <a:pt x="419766" y="403860"/>
                </a:lnTo>
                <a:lnTo>
                  <a:pt x="391938" y="444500"/>
                </a:lnTo>
                <a:lnTo>
                  <a:pt x="365184" y="486410"/>
                </a:lnTo>
                <a:lnTo>
                  <a:pt x="339520" y="528320"/>
                </a:lnTo>
                <a:lnTo>
                  <a:pt x="314959" y="571500"/>
                </a:lnTo>
                <a:lnTo>
                  <a:pt x="366428" y="571500"/>
                </a:lnTo>
                <a:lnTo>
                  <a:pt x="384214" y="542289"/>
                </a:lnTo>
                <a:lnTo>
                  <a:pt x="411704" y="499110"/>
                </a:lnTo>
                <a:lnTo>
                  <a:pt x="439362" y="454660"/>
                </a:lnTo>
                <a:lnTo>
                  <a:pt x="466926" y="411480"/>
                </a:lnTo>
                <a:lnTo>
                  <a:pt x="494140" y="367030"/>
                </a:lnTo>
                <a:lnTo>
                  <a:pt x="520745" y="323850"/>
                </a:lnTo>
                <a:lnTo>
                  <a:pt x="546480" y="278130"/>
                </a:lnTo>
                <a:lnTo>
                  <a:pt x="669870" y="278130"/>
                </a:lnTo>
                <a:lnTo>
                  <a:pt x="699803" y="265430"/>
                </a:lnTo>
                <a:lnTo>
                  <a:pt x="726646" y="245110"/>
                </a:lnTo>
                <a:lnTo>
                  <a:pt x="727490" y="243839"/>
                </a:lnTo>
                <a:lnTo>
                  <a:pt x="550290" y="243839"/>
                </a:lnTo>
                <a:lnTo>
                  <a:pt x="548893" y="242570"/>
                </a:lnTo>
                <a:close/>
              </a:path>
              <a:path w="749934" h="975360">
                <a:moveTo>
                  <a:pt x="669870" y="278130"/>
                </a:moveTo>
                <a:lnTo>
                  <a:pt x="546480" y="278130"/>
                </a:lnTo>
                <a:lnTo>
                  <a:pt x="548258" y="280670"/>
                </a:lnTo>
                <a:lnTo>
                  <a:pt x="549655" y="280670"/>
                </a:lnTo>
                <a:lnTo>
                  <a:pt x="552196" y="281939"/>
                </a:lnTo>
                <a:lnTo>
                  <a:pt x="577955" y="287020"/>
                </a:lnTo>
                <a:lnTo>
                  <a:pt x="606821" y="288289"/>
                </a:lnTo>
                <a:lnTo>
                  <a:pt x="637045" y="285750"/>
                </a:lnTo>
                <a:lnTo>
                  <a:pt x="666876" y="279400"/>
                </a:lnTo>
                <a:lnTo>
                  <a:pt x="669870" y="278130"/>
                </a:lnTo>
                <a:close/>
              </a:path>
              <a:path w="749934" h="975360">
                <a:moveTo>
                  <a:pt x="555878" y="241300"/>
                </a:moveTo>
                <a:lnTo>
                  <a:pt x="550290" y="243839"/>
                </a:lnTo>
                <a:lnTo>
                  <a:pt x="727490" y="243839"/>
                </a:lnTo>
                <a:lnTo>
                  <a:pt x="728334" y="242570"/>
                </a:lnTo>
                <a:lnTo>
                  <a:pt x="578161" y="242570"/>
                </a:lnTo>
                <a:lnTo>
                  <a:pt x="555878" y="241300"/>
                </a:lnTo>
                <a:close/>
              </a:path>
              <a:path w="749934" h="975360">
                <a:moveTo>
                  <a:pt x="725945" y="133350"/>
                </a:moveTo>
                <a:lnTo>
                  <a:pt x="581278" y="133350"/>
                </a:lnTo>
                <a:lnTo>
                  <a:pt x="589617" y="134620"/>
                </a:lnTo>
                <a:lnTo>
                  <a:pt x="597407" y="134620"/>
                </a:lnTo>
                <a:lnTo>
                  <a:pt x="604246" y="135889"/>
                </a:lnTo>
                <a:lnTo>
                  <a:pt x="609726" y="135889"/>
                </a:lnTo>
                <a:lnTo>
                  <a:pt x="639673" y="138430"/>
                </a:lnTo>
                <a:lnTo>
                  <a:pt x="670893" y="143510"/>
                </a:lnTo>
                <a:lnTo>
                  <a:pt x="696612" y="157480"/>
                </a:lnTo>
                <a:lnTo>
                  <a:pt x="710056" y="184150"/>
                </a:lnTo>
                <a:lnTo>
                  <a:pt x="708856" y="203200"/>
                </a:lnTo>
                <a:lnTo>
                  <a:pt x="669798" y="234950"/>
                </a:lnTo>
                <a:lnTo>
                  <a:pt x="607456" y="242570"/>
                </a:lnTo>
                <a:lnTo>
                  <a:pt x="728334" y="242570"/>
                </a:lnTo>
                <a:lnTo>
                  <a:pt x="744368" y="218439"/>
                </a:lnTo>
                <a:lnTo>
                  <a:pt x="749934" y="184150"/>
                </a:lnTo>
                <a:lnTo>
                  <a:pt x="741183" y="151130"/>
                </a:lnTo>
                <a:lnTo>
                  <a:pt x="725945" y="133350"/>
                </a:lnTo>
                <a:close/>
              </a:path>
              <a:path w="749934" h="975360">
                <a:moveTo>
                  <a:pt x="507794" y="11430"/>
                </a:moveTo>
                <a:lnTo>
                  <a:pt x="435355" y="11430"/>
                </a:lnTo>
                <a:lnTo>
                  <a:pt x="463821" y="20320"/>
                </a:lnTo>
                <a:lnTo>
                  <a:pt x="487537" y="45720"/>
                </a:lnTo>
                <a:lnTo>
                  <a:pt x="506561" y="78739"/>
                </a:lnTo>
                <a:lnTo>
                  <a:pt x="520953" y="105410"/>
                </a:lnTo>
                <a:lnTo>
                  <a:pt x="530844" y="127000"/>
                </a:lnTo>
                <a:lnTo>
                  <a:pt x="541591" y="149860"/>
                </a:lnTo>
                <a:lnTo>
                  <a:pt x="554529" y="172720"/>
                </a:lnTo>
                <a:lnTo>
                  <a:pt x="570991" y="187960"/>
                </a:lnTo>
                <a:lnTo>
                  <a:pt x="574675" y="190500"/>
                </a:lnTo>
                <a:lnTo>
                  <a:pt x="579120" y="190500"/>
                </a:lnTo>
                <a:lnTo>
                  <a:pt x="588645" y="187960"/>
                </a:lnTo>
                <a:lnTo>
                  <a:pt x="593216" y="182880"/>
                </a:lnTo>
                <a:lnTo>
                  <a:pt x="594232" y="176530"/>
                </a:lnTo>
                <a:lnTo>
                  <a:pt x="593695" y="166370"/>
                </a:lnTo>
                <a:lnTo>
                  <a:pt x="591359" y="154939"/>
                </a:lnTo>
                <a:lnTo>
                  <a:pt x="587285" y="144780"/>
                </a:lnTo>
                <a:lnTo>
                  <a:pt x="581532" y="134620"/>
                </a:lnTo>
                <a:lnTo>
                  <a:pt x="581278" y="133350"/>
                </a:lnTo>
                <a:lnTo>
                  <a:pt x="725945" y="133350"/>
                </a:lnTo>
                <a:lnTo>
                  <a:pt x="720502" y="127000"/>
                </a:lnTo>
                <a:lnTo>
                  <a:pt x="691391" y="113030"/>
                </a:lnTo>
                <a:lnTo>
                  <a:pt x="674371" y="109220"/>
                </a:lnTo>
                <a:lnTo>
                  <a:pt x="567689" y="109220"/>
                </a:lnTo>
                <a:lnTo>
                  <a:pt x="559073" y="92710"/>
                </a:lnTo>
                <a:lnTo>
                  <a:pt x="550100" y="77470"/>
                </a:lnTo>
                <a:lnTo>
                  <a:pt x="540936" y="60960"/>
                </a:lnTo>
                <a:lnTo>
                  <a:pt x="531749" y="45720"/>
                </a:lnTo>
                <a:lnTo>
                  <a:pt x="510333" y="13970"/>
                </a:lnTo>
                <a:lnTo>
                  <a:pt x="507794" y="11430"/>
                </a:lnTo>
                <a:close/>
              </a:path>
              <a:path w="749934" h="975360">
                <a:moveTo>
                  <a:pt x="634984" y="104139"/>
                </a:moveTo>
                <a:lnTo>
                  <a:pt x="612616" y="104139"/>
                </a:lnTo>
                <a:lnTo>
                  <a:pt x="567689" y="109220"/>
                </a:lnTo>
                <a:lnTo>
                  <a:pt x="674371" y="109220"/>
                </a:lnTo>
                <a:lnTo>
                  <a:pt x="657351" y="105410"/>
                </a:lnTo>
                <a:lnTo>
                  <a:pt x="634984" y="104139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1115694"/>
            <a:ext cx="1020512" cy="1384299"/>
          </a:xfrm>
          <a:prstGeom prst="rect">
            <a:avLst/>
          </a:prstGeom>
        </p:spPr>
      </p:pic>
      <p:sp>
        <p:nvSpPr>
          <p:cNvPr id="18" name="object 18"/>
          <p:cNvSpPr/>
          <p:nvPr/>
        </p:nvSpPr>
        <p:spPr>
          <a:xfrm>
            <a:off x="397421" y="4609532"/>
            <a:ext cx="401955" cy="403225"/>
          </a:xfrm>
          <a:custGeom>
            <a:avLst/>
            <a:gdLst/>
            <a:ahLst/>
            <a:cxnLst/>
            <a:rect l="l" t="t" r="r" b="b"/>
            <a:pathLst>
              <a:path w="401955" h="403225">
                <a:moveTo>
                  <a:pt x="96156" y="74943"/>
                </a:moveTo>
                <a:lnTo>
                  <a:pt x="42608" y="104526"/>
                </a:lnTo>
                <a:lnTo>
                  <a:pt x="18688" y="137523"/>
                </a:lnTo>
                <a:lnTo>
                  <a:pt x="3634" y="176617"/>
                </a:lnTo>
                <a:lnTo>
                  <a:pt x="0" y="217394"/>
                </a:lnTo>
                <a:lnTo>
                  <a:pt x="10401" y="258641"/>
                </a:lnTo>
                <a:lnTo>
                  <a:pt x="33774" y="296104"/>
                </a:lnTo>
                <a:lnTo>
                  <a:pt x="67240" y="329099"/>
                </a:lnTo>
                <a:lnTo>
                  <a:pt x="107924" y="356941"/>
                </a:lnTo>
                <a:lnTo>
                  <a:pt x="152949" y="378946"/>
                </a:lnTo>
                <a:lnTo>
                  <a:pt x="199439" y="394427"/>
                </a:lnTo>
                <a:lnTo>
                  <a:pt x="244516" y="402700"/>
                </a:lnTo>
                <a:lnTo>
                  <a:pt x="285305" y="403080"/>
                </a:lnTo>
                <a:lnTo>
                  <a:pt x="288023" y="402966"/>
                </a:lnTo>
                <a:lnTo>
                  <a:pt x="290525" y="402331"/>
                </a:lnTo>
                <a:lnTo>
                  <a:pt x="297408" y="399004"/>
                </a:lnTo>
                <a:lnTo>
                  <a:pt x="300405" y="394660"/>
                </a:lnTo>
                <a:lnTo>
                  <a:pt x="300482" y="389314"/>
                </a:lnTo>
                <a:lnTo>
                  <a:pt x="322631" y="370911"/>
                </a:lnTo>
                <a:lnTo>
                  <a:pt x="277431" y="370911"/>
                </a:lnTo>
                <a:lnTo>
                  <a:pt x="173374" y="341149"/>
                </a:lnTo>
                <a:lnTo>
                  <a:pt x="123612" y="321252"/>
                </a:lnTo>
                <a:lnTo>
                  <a:pt x="76174" y="289746"/>
                </a:lnTo>
                <a:lnTo>
                  <a:pt x="39101" y="234756"/>
                </a:lnTo>
                <a:lnTo>
                  <a:pt x="33778" y="201826"/>
                </a:lnTo>
                <a:lnTo>
                  <a:pt x="37871" y="168194"/>
                </a:lnTo>
                <a:lnTo>
                  <a:pt x="62231" y="124046"/>
                </a:lnTo>
                <a:lnTo>
                  <a:pt x="167611" y="110572"/>
                </a:lnTo>
                <a:lnTo>
                  <a:pt x="144802" y="88149"/>
                </a:lnTo>
                <a:lnTo>
                  <a:pt x="120424" y="76490"/>
                </a:lnTo>
                <a:lnTo>
                  <a:pt x="96156" y="74943"/>
                </a:lnTo>
                <a:close/>
              </a:path>
              <a:path w="401955" h="403225">
                <a:moveTo>
                  <a:pt x="347053" y="34907"/>
                </a:moveTo>
                <a:lnTo>
                  <a:pt x="257352" y="34907"/>
                </a:lnTo>
                <a:lnTo>
                  <a:pt x="293181" y="41424"/>
                </a:lnTo>
                <a:lnTo>
                  <a:pt x="321991" y="62554"/>
                </a:lnTo>
                <a:lnTo>
                  <a:pt x="343411" y="92806"/>
                </a:lnTo>
                <a:lnTo>
                  <a:pt x="357073" y="126690"/>
                </a:lnTo>
                <a:lnTo>
                  <a:pt x="362865" y="164768"/>
                </a:lnTo>
                <a:lnTo>
                  <a:pt x="359722" y="203803"/>
                </a:lnTo>
                <a:lnTo>
                  <a:pt x="350381" y="241989"/>
                </a:lnTo>
                <a:lnTo>
                  <a:pt x="324130" y="302019"/>
                </a:lnTo>
                <a:lnTo>
                  <a:pt x="292037" y="347287"/>
                </a:lnTo>
                <a:lnTo>
                  <a:pt x="277431" y="370911"/>
                </a:lnTo>
                <a:lnTo>
                  <a:pt x="322631" y="370911"/>
                </a:lnTo>
                <a:lnTo>
                  <a:pt x="334866" y="360747"/>
                </a:lnTo>
                <a:lnTo>
                  <a:pt x="361310" y="319522"/>
                </a:lnTo>
                <a:lnTo>
                  <a:pt x="380736" y="273262"/>
                </a:lnTo>
                <a:lnTo>
                  <a:pt x="394068" y="229586"/>
                </a:lnTo>
                <a:lnTo>
                  <a:pt x="401335" y="184199"/>
                </a:lnTo>
                <a:lnTo>
                  <a:pt x="399948" y="136614"/>
                </a:lnTo>
                <a:lnTo>
                  <a:pt x="388160" y="90931"/>
                </a:lnTo>
                <a:lnTo>
                  <a:pt x="364223" y="51252"/>
                </a:lnTo>
                <a:lnTo>
                  <a:pt x="347053" y="34907"/>
                </a:lnTo>
                <a:close/>
              </a:path>
              <a:path w="401955" h="403225">
                <a:moveTo>
                  <a:pt x="167611" y="110572"/>
                </a:moveTo>
                <a:lnTo>
                  <a:pt x="116131" y="110572"/>
                </a:lnTo>
                <a:lnTo>
                  <a:pt x="139461" y="115435"/>
                </a:lnTo>
                <a:lnTo>
                  <a:pt x="163106" y="124252"/>
                </a:lnTo>
                <a:lnTo>
                  <a:pt x="164655" y="124785"/>
                </a:lnTo>
                <a:lnTo>
                  <a:pt x="166458" y="124544"/>
                </a:lnTo>
                <a:lnTo>
                  <a:pt x="169583" y="123033"/>
                </a:lnTo>
                <a:lnTo>
                  <a:pt x="170891" y="121763"/>
                </a:lnTo>
                <a:lnTo>
                  <a:pt x="171437" y="120213"/>
                </a:lnTo>
                <a:lnTo>
                  <a:pt x="176986" y="120213"/>
                </a:lnTo>
                <a:lnTo>
                  <a:pt x="178028" y="119705"/>
                </a:lnTo>
                <a:lnTo>
                  <a:pt x="178803" y="118905"/>
                </a:lnTo>
                <a:lnTo>
                  <a:pt x="179222" y="117737"/>
                </a:lnTo>
                <a:lnTo>
                  <a:pt x="181729" y="111387"/>
                </a:lnTo>
                <a:lnTo>
                  <a:pt x="168440" y="111387"/>
                </a:lnTo>
                <a:lnTo>
                  <a:pt x="167611" y="110572"/>
                </a:lnTo>
                <a:close/>
              </a:path>
              <a:path w="401955" h="403225">
                <a:moveTo>
                  <a:pt x="176986" y="120213"/>
                </a:moveTo>
                <a:lnTo>
                  <a:pt x="171437" y="120213"/>
                </a:lnTo>
                <a:lnTo>
                  <a:pt x="173342" y="120886"/>
                </a:lnTo>
                <a:lnTo>
                  <a:pt x="175450" y="120963"/>
                </a:lnTo>
                <a:lnTo>
                  <a:pt x="176986" y="120213"/>
                </a:lnTo>
                <a:close/>
              </a:path>
              <a:path w="401955" h="403225">
                <a:moveTo>
                  <a:pt x="268554" y="0"/>
                </a:moveTo>
                <a:lnTo>
                  <a:pt x="225247" y="5393"/>
                </a:lnTo>
                <a:lnTo>
                  <a:pt x="191239" y="27525"/>
                </a:lnTo>
                <a:lnTo>
                  <a:pt x="167314" y="81398"/>
                </a:lnTo>
                <a:lnTo>
                  <a:pt x="168440" y="111387"/>
                </a:lnTo>
                <a:lnTo>
                  <a:pt x="181729" y="111387"/>
                </a:lnTo>
                <a:lnTo>
                  <a:pt x="188517" y="94190"/>
                </a:lnTo>
                <a:lnTo>
                  <a:pt x="198778" y="72941"/>
                </a:lnTo>
                <a:lnTo>
                  <a:pt x="229946" y="42223"/>
                </a:lnTo>
                <a:lnTo>
                  <a:pt x="257352" y="34907"/>
                </a:lnTo>
                <a:lnTo>
                  <a:pt x="347053" y="34907"/>
                </a:lnTo>
                <a:lnTo>
                  <a:pt x="336205" y="24581"/>
                </a:lnTo>
                <a:lnTo>
                  <a:pt x="303996" y="7171"/>
                </a:lnTo>
                <a:lnTo>
                  <a:pt x="268554" y="0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9" name="object 19"/>
          <p:cNvGrpSpPr/>
          <p:nvPr/>
        </p:nvGrpSpPr>
        <p:grpSpPr>
          <a:xfrm>
            <a:off x="8225678" y="1398456"/>
            <a:ext cx="507365" cy="488950"/>
            <a:chOff x="8225678" y="1398456"/>
            <a:chExt cx="507365" cy="488950"/>
          </a:xfrm>
        </p:grpSpPr>
        <p:sp>
          <p:nvSpPr>
            <p:cNvPr id="20" name="object 20"/>
            <p:cNvSpPr/>
            <p:nvPr/>
          </p:nvSpPr>
          <p:spPr>
            <a:xfrm>
              <a:off x="8225678" y="1571767"/>
              <a:ext cx="349885" cy="316230"/>
            </a:xfrm>
            <a:custGeom>
              <a:avLst/>
              <a:gdLst/>
              <a:ahLst/>
              <a:cxnLst/>
              <a:rect l="l" t="t" r="r" b="b"/>
              <a:pathLst>
                <a:path w="349884" h="316230">
                  <a:moveTo>
                    <a:pt x="186674" y="0"/>
                  </a:moveTo>
                  <a:lnTo>
                    <a:pt x="150272" y="2541"/>
                  </a:lnTo>
                  <a:lnTo>
                    <a:pt x="114538" y="16240"/>
                  </a:lnTo>
                  <a:lnTo>
                    <a:pt x="86306" y="26294"/>
                  </a:lnTo>
                  <a:lnTo>
                    <a:pt x="36653" y="59120"/>
                  </a:lnTo>
                  <a:lnTo>
                    <a:pt x="2287" y="108912"/>
                  </a:lnTo>
                  <a:lnTo>
                    <a:pt x="0" y="138588"/>
                  </a:lnTo>
                  <a:lnTo>
                    <a:pt x="9261" y="166812"/>
                  </a:lnTo>
                  <a:lnTo>
                    <a:pt x="36052" y="195056"/>
                  </a:lnTo>
                  <a:lnTo>
                    <a:pt x="78152" y="208422"/>
                  </a:lnTo>
                  <a:lnTo>
                    <a:pt x="98682" y="208605"/>
                  </a:lnTo>
                  <a:lnTo>
                    <a:pt x="119618" y="207502"/>
                  </a:lnTo>
                  <a:lnTo>
                    <a:pt x="128684" y="207246"/>
                  </a:lnTo>
                  <a:lnTo>
                    <a:pt x="162835" y="228349"/>
                  </a:lnTo>
                  <a:lnTo>
                    <a:pt x="177547" y="273379"/>
                  </a:lnTo>
                  <a:lnTo>
                    <a:pt x="188071" y="294751"/>
                  </a:lnTo>
                  <a:lnTo>
                    <a:pt x="191754" y="299958"/>
                  </a:lnTo>
                  <a:lnTo>
                    <a:pt x="196326" y="304022"/>
                  </a:lnTo>
                  <a:lnTo>
                    <a:pt x="201533" y="307197"/>
                  </a:lnTo>
                  <a:lnTo>
                    <a:pt x="231842" y="315636"/>
                  </a:lnTo>
                  <a:lnTo>
                    <a:pt x="266176" y="311467"/>
                  </a:lnTo>
                  <a:lnTo>
                    <a:pt x="321675" y="280400"/>
                  </a:lnTo>
                  <a:lnTo>
                    <a:pt x="348519" y="217757"/>
                  </a:lnTo>
                  <a:lnTo>
                    <a:pt x="349803" y="182673"/>
                  </a:lnTo>
                  <a:lnTo>
                    <a:pt x="345170" y="148828"/>
                  </a:lnTo>
                  <a:lnTo>
                    <a:pt x="332920" y="110876"/>
                  </a:lnTo>
                  <a:lnTo>
                    <a:pt x="313086" y="76390"/>
                  </a:lnTo>
                  <a:lnTo>
                    <a:pt x="287037" y="46690"/>
                  </a:lnTo>
                  <a:lnTo>
                    <a:pt x="256143" y="23098"/>
                  </a:lnTo>
                  <a:lnTo>
                    <a:pt x="222408" y="7292"/>
                  </a:lnTo>
                  <a:lnTo>
                    <a:pt x="186674" y="0"/>
                  </a:lnTo>
                  <a:close/>
                </a:path>
              </a:pathLst>
            </a:custGeom>
            <a:solidFill>
              <a:srgbClr val="FFE782">
                <a:alpha val="58430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294242" y="1421062"/>
              <a:ext cx="121487" cy="12333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466629" y="1398456"/>
              <a:ext cx="254587" cy="239335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610821" y="1674701"/>
              <a:ext cx="121919" cy="111986"/>
            </a:xfrm>
            <a:prstGeom prst="rect">
              <a:avLst/>
            </a:prstGeom>
          </p:spPr>
        </p:pic>
      </p:grpSp>
      <p:grpSp>
        <p:nvGrpSpPr>
          <p:cNvPr id="24" name="object 24"/>
          <p:cNvGrpSpPr/>
          <p:nvPr/>
        </p:nvGrpSpPr>
        <p:grpSpPr>
          <a:xfrm>
            <a:off x="809008" y="2576308"/>
            <a:ext cx="507365" cy="488950"/>
            <a:chOff x="809008" y="2576308"/>
            <a:chExt cx="507365" cy="488950"/>
          </a:xfrm>
        </p:grpSpPr>
        <p:sp>
          <p:nvSpPr>
            <p:cNvPr id="25" name="object 25"/>
            <p:cNvSpPr/>
            <p:nvPr/>
          </p:nvSpPr>
          <p:spPr>
            <a:xfrm>
              <a:off x="966238" y="2749565"/>
              <a:ext cx="349885" cy="316230"/>
            </a:xfrm>
            <a:custGeom>
              <a:avLst/>
              <a:gdLst/>
              <a:ahLst/>
              <a:cxnLst/>
              <a:rect l="l" t="t" r="r" b="b"/>
              <a:pathLst>
                <a:path w="349884" h="316230">
                  <a:moveTo>
                    <a:pt x="163146" y="0"/>
                  </a:moveTo>
                  <a:lnTo>
                    <a:pt x="93690" y="23098"/>
                  </a:lnTo>
                  <a:lnTo>
                    <a:pt x="62804" y="46690"/>
                  </a:lnTo>
                  <a:lnTo>
                    <a:pt x="36740" y="76390"/>
                  </a:lnTo>
                  <a:lnTo>
                    <a:pt x="16891" y="110876"/>
                  </a:lnTo>
                  <a:lnTo>
                    <a:pt x="4650" y="148828"/>
                  </a:lnTo>
                  <a:lnTo>
                    <a:pt x="0" y="182693"/>
                  </a:lnTo>
                  <a:lnTo>
                    <a:pt x="1285" y="217820"/>
                  </a:lnTo>
                  <a:lnTo>
                    <a:pt x="28171" y="280527"/>
                  </a:lnTo>
                  <a:lnTo>
                    <a:pt x="83664" y="311483"/>
                  </a:lnTo>
                  <a:lnTo>
                    <a:pt x="117982" y="315638"/>
                  </a:lnTo>
                  <a:lnTo>
                    <a:pt x="148262" y="307197"/>
                  </a:lnTo>
                  <a:lnTo>
                    <a:pt x="172279" y="273397"/>
                  </a:lnTo>
                  <a:lnTo>
                    <a:pt x="179079" y="249936"/>
                  </a:lnTo>
                  <a:lnTo>
                    <a:pt x="186983" y="228403"/>
                  </a:lnTo>
                  <a:lnTo>
                    <a:pt x="200815" y="212836"/>
                  </a:lnTo>
                  <a:lnTo>
                    <a:pt x="206556" y="210020"/>
                  </a:lnTo>
                  <a:lnTo>
                    <a:pt x="213300" y="208121"/>
                  </a:lnTo>
                  <a:lnTo>
                    <a:pt x="221162" y="207246"/>
                  </a:lnTo>
                  <a:lnTo>
                    <a:pt x="230253" y="207502"/>
                  </a:lnTo>
                  <a:lnTo>
                    <a:pt x="251188" y="208607"/>
                  </a:lnTo>
                  <a:lnTo>
                    <a:pt x="271716" y="208438"/>
                  </a:lnTo>
                  <a:lnTo>
                    <a:pt x="310492" y="197088"/>
                  </a:lnTo>
                  <a:lnTo>
                    <a:pt x="340531" y="166830"/>
                  </a:lnTo>
                  <a:lnTo>
                    <a:pt x="349798" y="138636"/>
                  </a:lnTo>
                  <a:lnTo>
                    <a:pt x="347540" y="108965"/>
                  </a:lnTo>
                  <a:lnTo>
                    <a:pt x="313138" y="59120"/>
                  </a:lnTo>
                  <a:lnTo>
                    <a:pt x="263506" y="26294"/>
                  </a:lnTo>
                  <a:lnTo>
                    <a:pt x="235270" y="16240"/>
                  </a:lnTo>
                  <a:lnTo>
                    <a:pt x="199539" y="2541"/>
                  </a:lnTo>
                  <a:lnTo>
                    <a:pt x="163146" y="0"/>
                  </a:lnTo>
                  <a:close/>
                </a:path>
              </a:pathLst>
            </a:custGeom>
            <a:solidFill>
              <a:srgbClr val="FFE782">
                <a:alpha val="58430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26022" y="2598860"/>
              <a:ext cx="121511" cy="12338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20496" y="2576308"/>
              <a:ext cx="254614" cy="23928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09008" y="2852515"/>
              <a:ext cx="121929" cy="111970"/>
            </a:xfrm>
            <a:prstGeom prst="rect">
              <a:avLst/>
            </a:prstGeom>
          </p:spPr>
        </p:pic>
      </p:grpSp>
      <p:sp>
        <p:nvSpPr>
          <p:cNvPr id="29" name="object 29"/>
          <p:cNvSpPr/>
          <p:nvPr/>
        </p:nvSpPr>
        <p:spPr>
          <a:xfrm>
            <a:off x="4394963" y="4521355"/>
            <a:ext cx="408305" cy="389255"/>
          </a:xfrm>
          <a:custGeom>
            <a:avLst/>
            <a:gdLst/>
            <a:ahLst/>
            <a:cxnLst/>
            <a:rect l="l" t="t" r="r" b="b"/>
            <a:pathLst>
              <a:path w="408304" h="389254">
                <a:moveTo>
                  <a:pt x="138896" y="0"/>
                </a:moveTo>
                <a:lnTo>
                  <a:pt x="98804" y="7273"/>
                </a:lnTo>
                <a:lnTo>
                  <a:pt x="60902" y="25081"/>
                </a:lnTo>
                <a:lnTo>
                  <a:pt x="30097" y="52002"/>
                </a:lnTo>
                <a:lnTo>
                  <a:pt x="9052" y="88980"/>
                </a:lnTo>
                <a:lnTo>
                  <a:pt x="0" y="132200"/>
                </a:lnTo>
                <a:lnTo>
                  <a:pt x="1332" y="179178"/>
                </a:lnTo>
                <a:lnTo>
                  <a:pt x="11443" y="227429"/>
                </a:lnTo>
                <a:lnTo>
                  <a:pt x="28729" y="274469"/>
                </a:lnTo>
                <a:lnTo>
                  <a:pt x="51581" y="317812"/>
                </a:lnTo>
                <a:lnTo>
                  <a:pt x="78396" y="354975"/>
                </a:lnTo>
                <a:lnTo>
                  <a:pt x="107567" y="383472"/>
                </a:lnTo>
                <a:lnTo>
                  <a:pt x="119124" y="388895"/>
                </a:lnTo>
                <a:lnTo>
                  <a:pt x="124331" y="387841"/>
                </a:lnTo>
                <a:lnTo>
                  <a:pt x="128141" y="384031"/>
                </a:lnTo>
                <a:lnTo>
                  <a:pt x="185836" y="384031"/>
                </a:lnTo>
                <a:lnTo>
                  <a:pt x="220311" y="375724"/>
                </a:lnTo>
                <a:lnTo>
                  <a:pt x="266336" y="355765"/>
                </a:lnTo>
                <a:lnTo>
                  <a:pt x="268069" y="354796"/>
                </a:lnTo>
                <a:lnTo>
                  <a:pt x="124204" y="354796"/>
                </a:lnTo>
                <a:lnTo>
                  <a:pt x="96772" y="307388"/>
                </a:lnTo>
                <a:lnTo>
                  <a:pt x="69625" y="261313"/>
                </a:lnTo>
                <a:lnTo>
                  <a:pt x="47480" y="212516"/>
                </a:lnTo>
                <a:lnTo>
                  <a:pt x="35050" y="156943"/>
                </a:lnTo>
                <a:lnTo>
                  <a:pt x="35823" y="123162"/>
                </a:lnTo>
                <a:lnTo>
                  <a:pt x="65232" y="64131"/>
                </a:lnTo>
                <a:lnTo>
                  <a:pt x="108604" y="33454"/>
                </a:lnTo>
                <a:lnTo>
                  <a:pt x="139604" y="27664"/>
                </a:lnTo>
                <a:lnTo>
                  <a:pt x="209064" y="27664"/>
                </a:lnTo>
                <a:lnTo>
                  <a:pt x="198056" y="15689"/>
                </a:lnTo>
                <a:lnTo>
                  <a:pt x="176274" y="4682"/>
                </a:lnTo>
                <a:lnTo>
                  <a:pt x="138896" y="0"/>
                </a:lnTo>
                <a:close/>
              </a:path>
              <a:path w="408304" h="389254">
                <a:moveTo>
                  <a:pt x="185836" y="384031"/>
                </a:moveTo>
                <a:lnTo>
                  <a:pt x="128141" y="384031"/>
                </a:lnTo>
                <a:lnTo>
                  <a:pt x="172714" y="387193"/>
                </a:lnTo>
                <a:lnTo>
                  <a:pt x="185836" y="384031"/>
                </a:lnTo>
                <a:close/>
              </a:path>
              <a:path w="408304" h="389254">
                <a:moveTo>
                  <a:pt x="374846" y="81546"/>
                </a:moveTo>
                <a:lnTo>
                  <a:pt x="295318" y="81546"/>
                </a:lnTo>
                <a:lnTo>
                  <a:pt x="317244" y="84629"/>
                </a:lnTo>
                <a:lnTo>
                  <a:pt x="323365" y="86932"/>
                </a:lnTo>
                <a:lnTo>
                  <a:pt x="363485" y="127802"/>
                </a:lnTo>
                <a:lnTo>
                  <a:pt x="369679" y="162992"/>
                </a:lnTo>
                <a:lnTo>
                  <a:pt x="364228" y="199657"/>
                </a:lnTo>
                <a:lnTo>
                  <a:pt x="328487" y="265074"/>
                </a:lnTo>
                <a:lnTo>
                  <a:pt x="299210" y="291082"/>
                </a:lnTo>
                <a:lnTo>
                  <a:pt x="266027" y="312186"/>
                </a:lnTo>
                <a:lnTo>
                  <a:pt x="205517" y="337363"/>
                </a:lnTo>
                <a:lnTo>
                  <a:pt x="151054" y="347845"/>
                </a:lnTo>
                <a:lnTo>
                  <a:pt x="124204" y="354796"/>
                </a:lnTo>
                <a:lnTo>
                  <a:pt x="268069" y="354796"/>
                </a:lnTo>
                <a:lnTo>
                  <a:pt x="306195" y="333460"/>
                </a:lnTo>
                <a:lnTo>
                  <a:pt x="342826" y="305720"/>
                </a:lnTo>
                <a:lnTo>
                  <a:pt x="374743" y="270403"/>
                </a:lnTo>
                <a:lnTo>
                  <a:pt x="397849" y="229263"/>
                </a:lnTo>
                <a:lnTo>
                  <a:pt x="408049" y="184057"/>
                </a:lnTo>
                <a:lnTo>
                  <a:pt x="406267" y="145414"/>
                </a:lnTo>
                <a:lnTo>
                  <a:pt x="395031" y="110557"/>
                </a:lnTo>
                <a:lnTo>
                  <a:pt x="374846" y="81546"/>
                </a:lnTo>
                <a:close/>
              </a:path>
              <a:path w="408304" h="389254">
                <a:moveTo>
                  <a:pt x="236313" y="100453"/>
                </a:moveTo>
                <a:lnTo>
                  <a:pt x="221105" y="100453"/>
                </a:lnTo>
                <a:lnTo>
                  <a:pt x="221994" y="102256"/>
                </a:lnTo>
                <a:lnTo>
                  <a:pt x="223518" y="103768"/>
                </a:lnTo>
                <a:lnTo>
                  <a:pt x="226185" y="104657"/>
                </a:lnTo>
                <a:lnTo>
                  <a:pt x="227328" y="104606"/>
                </a:lnTo>
                <a:lnTo>
                  <a:pt x="228471" y="104060"/>
                </a:lnTo>
                <a:lnTo>
                  <a:pt x="236313" y="100453"/>
                </a:lnTo>
                <a:close/>
              </a:path>
              <a:path w="408304" h="389254">
                <a:moveTo>
                  <a:pt x="209064" y="27664"/>
                </a:moveTo>
                <a:lnTo>
                  <a:pt x="139604" y="27664"/>
                </a:lnTo>
                <a:lnTo>
                  <a:pt x="153414" y="30311"/>
                </a:lnTo>
                <a:lnTo>
                  <a:pt x="171890" y="39942"/>
                </a:lnTo>
                <a:lnTo>
                  <a:pt x="187878" y="55230"/>
                </a:lnTo>
                <a:lnTo>
                  <a:pt x="201366" y="74882"/>
                </a:lnTo>
                <a:lnTo>
                  <a:pt x="212342" y="97608"/>
                </a:lnTo>
                <a:lnTo>
                  <a:pt x="212977" y="99069"/>
                </a:lnTo>
                <a:lnTo>
                  <a:pt x="214501" y="100148"/>
                </a:lnTo>
                <a:lnTo>
                  <a:pt x="217803" y="101215"/>
                </a:lnTo>
                <a:lnTo>
                  <a:pt x="219581" y="101202"/>
                </a:lnTo>
                <a:lnTo>
                  <a:pt x="221105" y="100453"/>
                </a:lnTo>
                <a:lnTo>
                  <a:pt x="236313" y="100453"/>
                </a:lnTo>
                <a:lnTo>
                  <a:pt x="251467" y="93483"/>
                </a:lnTo>
                <a:lnTo>
                  <a:pt x="255424" y="92007"/>
                </a:lnTo>
                <a:lnTo>
                  <a:pt x="225042" y="92007"/>
                </a:lnTo>
                <a:lnTo>
                  <a:pt x="224047" y="58877"/>
                </a:lnTo>
                <a:lnTo>
                  <a:pt x="214516" y="33595"/>
                </a:lnTo>
                <a:lnTo>
                  <a:pt x="209064" y="27664"/>
                </a:lnTo>
                <a:close/>
              </a:path>
              <a:path w="408304" h="389254">
                <a:moveTo>
                  <a:pt x="299497" y="47230"/>
                </a:moveTo>
                <a:lnTo>
                  <a:pt x="270619" y="54066"/>
                </a:lnTo>
                <a:lnTo>
                  <a:pt x="244955" y="69579"/>
                </a:lnTo>
                <a:lnTo>
                  <a:pt x="225042" y="92007"/>
                </a:lnTo>
                <a:lnTo>
                  <a:pt x="255424" y="92007"/>
                </a:lnTo>
                <a:lnTo>
                  <a:pt x="273571" y="85238"/>
                </a:lnTo>
                <a:lnTo>
                  <a:pt x="295318" y="81546"/>
                </a:lnTo>
                <a:lnTo>
                  <a:pt x="374846" y="81546"/>
                </a:lnTo>
                <a:lnTo>
                  <a:pt x="374366" y="80857"/>
                </a:lnTo>
                <a:lnTo>
                  <a:pt x="344295" y="57679"/>
                </a:lnTo>
                <a:lnTo>
                  <a:pt x="339342" y="54784"/>
                </a:lnTo>
                <a:lnTo>
                  <a:pt x="334262" y="52523"/>
                </a:lnTo>
                <a:lnTo>
                  <a:pt x="329055" y="50834"/>
                </a:lnTo>
                <a:lnTo>
                  <a:pt x="299497" y="47230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025829" y="61791"/>
            <a:ext cx="401320" cy="403225"/>
          </a:xfrm>
          <a:custGeom>
            <a:avLst/>
            <a:gdLst/>
            <a:ahLst/>
            <a:cxnLst/>
            <a:rect l="l" t="t" r="r" b="b"/>
            <a:pathLst>
              <a:path w="401319" h="403225">
                <a:moveTo>
                  <a:pt x="96148" y="74931"/>
                </a:moveTo>
                <a:lnTo>
                  <a:pt x="42596" y="104501"/>
                </a:lnTo>
                <a:lnTo>
                  <a:pt x="18676" y="137519"/>
                </a:lnTo>
                <a:lnTo>
                  <a:pt x="3627" y="176609"/>
                </a:lnTo>
                <a:lnTo>
                  <a:pt x="0" y="217354"/>
                </a:lnTo>
                <a:lnTo>
                  <a:pt x="10397" y="258602"/>
                </a:lnTo>
                <a:lnTo>
                  <a:pt x="33767" y="296068"/>
                </a:lnTo>
                <a:lnTo>
                  <a:pt x="67232" y="329067"/>
                </a:lnTo>
                <a:lnTo>
                  <a:pt x="107916" y="356911"/>
                </a:lnTo>
                <a:lnTo>
                  <a:pt x="152943" y="378916"/>
                </a:lnTo>
                <a:lnTo>
                  <a:pt x="199437" y="394394"/>
                </a:lnTo>
                <a:lnTo>
                  <a:pt x="244521" y="402660"/>
                </a:lnTo>
                <a:lnTo>
                  <a:pt x="285318" y="403028"/>
                </a:lnTo>
                <a:lnTo>
                  <a:pt x="287985" y="402901"/>
                </a:lnTo>
                <a:lnTo>
                  <a:pt x="290525" y="402266"/>
                </a:lnTo>
                <a:lnTo>
                  <a:pt x="292684" y="401250"/>
                </a:lnTo>
                <a:lnTo>
                  <a:pt x="297383" y="398964"/>
                </a:lnTo>
                <a:lnTo>
                  <a:pt x="300431" y="394646"/>
                </a:lnTo>
                <a:lnTo>
                  <a:pt x="300431" y="389312"/>
                </a:lnTo>
                <a:lnTo>
                  <a:pt x="322600" y="370897"/>
                </a:lnTo>
                <a:lnTo>
                  <a:pt x="277444" y="370897"/>
                </a:lnTo>
                <a:lnTo>
                  <a:pt x="173364" y="341131"/>
                </a:lnTo>
                <a:lnTo>
                  <a:pt x="123599" y="321230"/>
                </a:lnTo>
                <a:lnTo>
                  <a:pt x="76161" y="289744"/>
                </a:lnTo>
                <a:lnTo>
                  <a:pt x="39093" y="234737"/>
                </a:lnTo>
                <a:lnTo>
                  <a:pt x="33767" y="201822"/>
                </a:lnTo>
                <a:lnTo>
                  <a:pt x="37858" y="168205"/>
                </a:lnTo>
                <a:lnTo>
                  <a:pt x="62226" y="124057"/>
                </a:lnTo>
                <a:lnTo>
                  <a:pt x="167552" y="110563"/>
                </a:lnTo>
                <a:lnTo>
                  <a:pt x="144797" y="88187"/>
                </a:lnTo>
                <a:lnTo>
                  <a:pt x="120418" y="76511"/>
                </a:lnTo>
                <a:lnTo>
                  <a:pt x="96148" y="74931"/>
                </a:lnTo>
                <a:close/>
              </a:path>
              <a:path w="401319" h="403225">
                <a:moveTo>
                  <a:pt x="346964" y="34855"/>
                </a:moveTo>
                <a:lnTo>
                  <a:pt x="257378" y="34855"/>
                </a:lnTo>
                <a:lnTo>
                  <a:pt x="293154" y="41398"/>
                </a:lnTo>
                <a:lnTo>
                  <a:pt x="321941" y="62525"/>
                </a:lnTo>
                <a:lnTo>
                  <a:pt x="343371" y="92773"/>
                </a:lnTo>
                <a:lnTo>
                  <a:pt x="357073" y="126676"/>
                </a:lnTo>
                <a:lnTo>
                  <a:pt x="362839" y="164734"/>
                </a:lnTo>
                <a:lnTo>
                  <a:pt x="359676" y="203781"/>
                </a:lnTo>
                <a:lnTo>
                  <a:pt x="350322" y="241994"/>
                </a:lnTo>
                <a:lnTo>
                  <a:pt x="324110" y="302031"/>
                </a:lnTo>
                <a:lnTo>
                  <a:pt x="292063" y="347275"/>
                </a:lnTo>
                <a:lnTo>
                  <a:pt x="277444" y="370897"/>
                </a:lnTo>
                <a:lnTo>
                  <a:pt x="322600" y="370897"/>
                </a:lnTo>
                <a:lnTo>
                  <a:pt x="334826" y="360741"/>
                </a:lnTo>
                <a:lnTo>
                  <a:pt x="361280" y="319526"/>
                </a:lnTo>
                <a:lnTo>
                  <a:pt x="380709" y="273262"/>
                </a:lnTo>
                <a:lnTo>
                  <a:pt x="394030" y="229546"/>
                </a:lnTo>
                <a:lnTo>
                  <a:pt x="401314" y="184201"/>
                </a:lnTo>
                <a:lnTo>
                  <a:pt x="399919" y="136630"/>
                </a:lnTo>
                <a:lnTo>
                  <a:pt x="388118" y="90939"/>
                </a:lnTo>
                <a:lnTo>
                  <a:pt x="364185" y="51238"/>
                </a:lnTo>
                <a:lnTo>
                  <a:pt x="346964" y="34855"/>
                </a:lnTo>
                <a:close/>
              </a:path>
              <a:path w="401319" h="403225">
                <a:moveTo>
                  <a:pt x="167552" y="110563"/>
                </a:moveTo>
                <a:lnTo>
                  <a:pt x="116119" y="110563"/>
                </a:lnTo>
                <a:lnTo>
                  <a:pt x="139449" y="115443"/>
                </a:lnTo>
                <a:lnTo>
                  <a:pt x="163093" y="124263"/>
                </a:lnTo>
                <a:lnTo>
                  <a:pt x="164642" y="124771"/>
                </a:lnTo>
                <a:lnTo>
                  <a:pt x="166458" y="124517"/>
                </a:lnTo>
                <a:lnTo>
                  <a:pt x="169570" y="122993"/>
                </a:lnTo>
                <a:lnTo>
                  <a:pt x="170891" y="121723"/>
                </a:lnTo>
                <a:lnTo>
                  <a:pt x="171424" y="120199"/>
                </a:lnTo>
                <a:lnTo>
                  <a:pt x="177050" y="120199"/>
                </a:lnTo>
                <a:lnTo>
                  <a:pt x="178015" y="119691"/>
                </a:lnTo>
                <a:lnTo>
                  <a:pt x="178790" y="118929"/>
                </a:lnTo>
                <a:lnTo>
                  <a:pt x="179222" y="117786"/>
                </a:lnTo>
                <a:lnTo>
                  <a:pt x="181725" y="111436"/>
                </a:lnTo>
                <a:lnTo>
                  <a:pt x="168440" y="111436"/>
                </a:lnTo>
                <a:lnTo>
                  <a:pt x="167552" y="110563"/>
                </a:lnTo>
                <a:close/>
              </a:path>
              <a:path w="401319" h="403225">
                <a:moveTo>
                  <a:pt x="177050" y="120199"/>
                </a:moveTo>
                <a:lnTo>
                  <a:pt x="171424" y="120199"/>
                </a:lnTo>
                <a:lnTo>
                  <a:pt x="173342" y="120834"/>
                </a:lnTo>
                <a:lnTo>
                  <a:pt x="175437" y="120961"/>
                </a:lnTo>
                <a:lnTo>
                  <a:pt x="177050" y="120199"/>
                </a:lnTo>
                <a:close/>
              </a:path>
              <a:path w="401319" h="403225">
                <a:moveTo>
                  <a:pt x="268560" y="0"/>
                </a:moveTo>
                <a:lnTo>
                  <a:pt x="225247" y="5391"/>
                </a:lnTo>
                <a:lnTo>
                  <a:pt x="191228" y="27515"/>
                </a:lnTo>
                <a:lnTo>
                  <a:pt x="167312" y="81414"/>
                </a:lnTo>
                <a:lnTo>
                  <a:pt x="168440" y="111436"/>
                </a:lnTo>
                <a:lnTo>
                  <a:pt x="181725" y="111436"/>
                </a:lnTo>
                <a:lnTo>
                  <a:pt x="188510" y="94228"/>
                </a:lnTo>
                <a:lnTo>
                  <a:pt x="198767" y="72955"/>
                </a:lnTo>
                <a:lnTo>
                  <a:pt x="229933" y="42221"/>
                </a:lnTo>
                <a:lnTo>
                  <a:pt x="257378" y="34855"/>
                </a:lnTo>
                <a:lnTo>
                  <a:pt x="346964" y="34855"/>
                </a:lnTo>
                <a:lnTo>
                  <a:pt x="336169" y="24586"/>
                </a:lnTo>
                <a:lnTo>
                  <a:pt x="303985" y="7185"/>
                </a:lnTo>
                <a:lnTo>
                  <a:pt x="268560" y="0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1" name="object 31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703958" y="135762"/>
            <a:ext cx="162814" cy="211582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364324" y="3019044"/>
            <a:ext cx="161455" cy="213232"/>
          </a:xfrm>
          <a:prstGeom prst="rect">
            <a:avLst/>
          </a:prstGeom>
        </p:spPr>
      </p:pic>
      <p:sp>
        <p:nvSpPr>
          <p:cNvPr id="33" name="object 33"/>
          <p:cNvSpPr/>
          <p:nvPr/>
        </p:nvSpPr>
        <p:spPr>
          <a:xfrm>
            <a:off x="7126223" y="822960"/>
            <a:ext cx="210185" cy="274320"/>
          </a:xfrm>
          <a:custGeom>
            <a:avLst/>
            <a:gdLst/>
            <a:ahLst/>
            <a:cxnLst/>
            <a:rect l="l" t="t" r="r" b="b"/>
            <a:pathLst>
              <a:path w="210184" h="274319">
                <a:moveTo>
                  <a:pt x="105536" y="0"/>
                </a:moveTo>
                <a:lnTo>
                  <a:pt x="96426" y="8058"/>
                </a:lnTo>
                <a:lnTo>
                  <a:pt x="88566" y="30368"/>
                </a:lnTo>
                <a:lnTo>
                  <a:pt x="82587" y="64133"/>
                </a:lnTo>
                <a:lnTo>
                  <a:pt x="79121" y="106552"/>
                </a:lnTo>
                <a:lnTo>
                  <a:pt x="47738" y="110549"/>
                </a:lnTo>
                <a:lnTo>
                  <a:pt x="22653" y="117475"/>
                </a:lnTo>
                <a:lnTo>
                  <a:pt x="6022" y="126591"/>
                </a:lnTo>
                <a:lnTo>
                  <a:pt x="0" y="137160"/>
                </a:lnTo>
                <a:lnTo>
                  <a:pt x="6022" y="147657"/>
                </a:lnTo>
                <a:lnTo>
                  <a:pt x="22653" y="156559"/>
                </a:lnTo>
                <a:lnTo>
                  <a:pt x="47738" y="163413"/>
                </a:lnTo>
                <a:lnTo>
                  <a:pt x="79121" y="167766"/>
                </a:lnTo>
                <a:lnTo>
                  <a:pt x="82587" y="210186"/>
                </a:lnTo>
                <a:lnTo>
                  <a:pt x="88566" y="243951"/>
                </a:lnTo>
                <a:lnTo>
                  <a:pt x="96426" y="266261"/>
                </a:lnTo>
                <a:lnTo>
                  <a:pt x="105536" y="274319"/>
                </a:lnTo>
                <a:lnTo>
                  <a:pt x="114718" y="266261"/>
                </a:lnTo>
                <a:lnTo>
                  <a:pt x="122602" y="243951"/>
                </a:lnTo>
                <a:lnTo>
                  <a:pt x="128557" y="210186"/>
                </a:lnTo>
                <a:lnTo>
                  <a:pt x="131952" y="167766"/>
                </a:lnTo>
                <a:lnTo>
                  <a:pt x="163196" y="163413"/>
                </a:lnTo>
                <a:lnTo>
                  <a:pt x="187975" y="156559"/>
                </a:lnTo>
                <a:lnTo>
                  <a:pt x="204301" y="147657"/>
                </a:lnTo>
                <a:lnTo>
                  <a:pt x="210184" y="137160"/>
                </a:lnTo>
                <a:lnTo>
                  <a:pt x="204301" y="126591"/>
                </a:lnTo>
                <a:lnTo>
                  <a:pt x="187975" y="117475"/>
                </a:lnTo>
                <a:lnTo>
                  <a:pt x="163196" y="110549"/>
                </a:lnTo>
                <a:lnTo>
                  <a:pt x="131952" y="106552"/>
                </a:lnTo>
                <a:lnTo>
                  <a:pt x="128557" y="63704"/>
                </a:lnTo>
                <a:lnTo>
                  <a:pt x="122602" y="29987"/>
                </a:lnTo>
                <a:lnTo>
                  <a:pt x="114718" y="7915"/>
                </a:lnTo>
                <a:lnTo>
                  <a:pt x="105536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7126351" y="2787395"/>
            <a:ext cx="210185" cy="276225"/>
          </a:xfrm>
          <a:custGeom>
            <a:avLst/>
            <a:gdLst/>
            <a:ahLst/>
            <a:cxnLst/>
            <a:rect l="l" t="t" r="r" b="b"/>
            <a:pathLst>
              <a:path w="210184" h="276225">
                <a:moveTo>
                  <a:pt x="105409" y="0"/>
                </a:moveTo>
                <a:lnTo>
                  <a:pt x="95924" y="8104"/>
                </a:lnTo>
                <a:lnTo>
                  <a:pt x="88106" y="30543"/>
                </a:lnTo>
                <a:lnTo>
                  <a:pt x="82335" y="64508"/>
                </a:lnTo>
                <a:lnTo>
                  <a:pt x="78994" y="107187"/>
                </a:lnTo>
                <a:lnTo>
                  <a:pt x="47630" y="111132"/>
                </a:lnTo>
                <a:lnTo>
                  <a:pt x="22590" y="118078"/>
                </a:lnTo>
                <a:lnTo>
                  <a:pt x="6002" y="127261"/>
                </a:lnTo>
                <a:lnTo>
                  <a:pt x="0" y="137922"/>
                </a:lnTo>
                <a:lnTo>
                  <a:pt x="6002" y="148064"/>
                </a:lnTo>
                <a:lnTo>
                  <a:pt x="22590" y="157051"/>
                </a:lnTo>
                <a:lnTo>
                  <a:pt x="47630" y="164157"/>
                </a:lnTo>
                <a:lnTo>
                  <a:pt x="78994" y="168656"/>
                </a:lnTo>
                <a:lnTo>
                  <a:pt x="82460" y="211335"/>
                </a:lnTo>
                <a:lnTo>
                  <a:pt x="88439" y="245300"/>
                </a:lnTo>
                <a:lnTo>
                  <a:pt x="96299" y="267739"/>
                </a:lnTo>
                <a:lnTo>
                  <a:pt x="105409" y="275844"/>
                </a:lnTo>
                <a:lnTo>
                  <a:pt x="114593" y="267739"/>
                </a:lnTo>
                <a:lnTo>
                  <a:pt x="122491" y="245300"/>
                </a:lnTo>
                <a:lnTo>
                  <a:pt x="128484" y="211335"/>
                </a:lnTo>
                <a:lnTo>
                  <a:pt x="131952" y="168656"/>
                </a:lnTo>
                <a:lnTo>
                  <a:pt x="163196" y="164157"/>
                </a:lnTo>
                <a:lnTo>
                  <a:pt x="187975" y="157051"/>
                </a:lnTo>
                <a:lnTo>
                  <a:pt x="204301" y="148064"/>
                </a:lnTo>
                <a:lnTo>
                  <a:pt x="210184" y="137922"/>
                </a:lnTo>
                <a:lnTo>
                  <a:pt x="204301" y="127261"/>
                </a:lnTo>
                <a:lnTo>
                  <a:pt x="187975" y="118078"/>
                </a:lnTo>
                <a:lnTo>
                  <a:pt x="163196" y="111132"/>
                </a:lnTo>
                <a:lnTo>
                  <a:pt x="131952" y="107187"/>
                </a:lnTo>
                <a:lnTo>
                  <a:pt x="128484" y="64079"/>
                </a:lnTo>
                <a:lnTo>
                  <a:pt x="122491" y="30162"/>
                </a:lnTo>
                <a:lnTo>
                  <a:pt x="114593" y="7961"/>
                </a:lnTo>
                <a:lnTo>
                  <a:pt x="105409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867026" y="1060703"/>
            <a:ext cx="208915" cy="276225"/>
          </a:xfrm>
          <a:custGeom>
            <a:avLst/>
            <a:gdLst/>
            <a:ahLst/>
            <a:cxnLst/>
            <a:rect l="l" t="t" r="r" b="b"/>
            <a:pathLst>
              <a:path w="208914" h="276225">
                <a:moveTo>
                  <a:pt x="103886" y="0"/>
                </a:moveTo>
                <a:lnTo>
                  <a:pt x="94797" y="8104"/>
                </a:lnTo>
                <a:lnTo>
                  <a:pt x="86995" y="30543"/>
                </a:lnTo>
                <a:lnTo>
                  <a:pt x="81097" y="64508"/>
                </a:lnTo>
                <a:lnTo>
                  <a:pt x="77724" y="107187"/>
                </a:lnTo>
                <a:lnTo>
                  <a:pt x="46666" y="111115"/>
                </a:lnTo>
                <a:lnTo>
                  <a:pt x="22050" y="118030"/>
                </a:lnTo>
                <a:lnTo>
                  <a:pt x="5840" y="127208"/>
                </a:lnTo>
                <a:lnTo>
                  <a:pt x="0" y="137922"/>
                </a:lnTo>
                <a:lnTo>
                  <a:pt x="5840" y="148439"/>
                </a:lnTo>
                <a:lnTo>
                  <a:pt x="22050" y="157384"/>
                </a:lnTo>
                <a:lnTo>
                  <a:pt x="46666" y="164282"/>
                </a:lnTo>
                <a:lnTo>
                  <a:pt x="77724" y="168656"/>
                </a:lnTo>
                <a:lnTo>
                  <a:pt x="81097" y="211764"/>
                </a:lnTo>
                <a:lnTo>
                  <a:pt x="86994" y="245681"/>
                </a:lnTo>
                <a:lnTo>
                  <a:pt x="94797" y="267882"/>
                </a:lnTo>
                <a:lnTo>
                  <a:pt x="103886" y="275844"/>
                </a:lnTo>
                <a:lnTo>
                  <a:pt x="113309" y="267739"/>
                </a:lnTo>
                <a:lnTo>
                  <a:pt x="121173" y="245300"/>
                </a:lnTo>
                <a:lnTo>
                  <a:pt x="127156" y="211335"/>
                </a:lnTo>
                <a:lnTo>
                  <a:pt x="130937" y="168656"/>
                </a:lnTo>
                <a:lnTo>
                  <a:pt x="161940" y="164282"/>
                </a:lnTo>
                <a:lnTo>
                  <a:pt x="186562" y="157384"/>
                </a:lnTo>
                <a:lnTo>
                  <a:pt x="202803" y="148439"/>
                </a:lnTo>
                <a:lnTo>
                  <a:pt x="208661" y="137922"/>
                </a:lnTo>
                <a:lnTo>
                  <a:pt x="202803" y="127208"/>
                </a:lnTo>
                <a:lnTo>
                  <a:pt x="186562" y="118030"/>
                </a:lnTo>
                <a:lnTo>
                  <a:pt x="161940" y="111115"/>
                </a:lnTo>
                <a:lnTo>
                  <a:pt x="130937" y="107187"/>
                </a:lnTo>
                <a:lnTo>
                  <a:pt x="127156" y="64079"/>
                </a:lnTo>
                <a:lnTo>
                  <a:pt x="121173" y="30162"/>
                </a:lnTo>
                <a:lnTo>
                  <a:pt x="113309" y="7961"/>
                </a:lnTo>
                <a:lnTo>
                  <a:pt x="103886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6" name="object 36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98120" y="3739896"/>
            <a:ext cx="109727" cy="144779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42671" y="247015"/>
            <a:ext cx="109728" cy="146176"/>
          </a:xfrm>
          <a:prstGeom prst="rect">
            <a:avLst/>
          </a:prstGeom>
        </p:spPr>
      </p:pic>
      <p:sp>
        <p:nvSpPr>
          <p:cNvPr id="38" name="object 38"/>
          <p:cNvSpPr/>
          <p:nvPr/>
        </p:nvSpPr>
        <p:spPr>
          <a:xfrm>
            <a:off x="6002020" y="76327"/>
            <a:ext cx="34925" cy="40005"/>
          </a:xfrm>
          <a:custGeom>
            <a:avLst/>
            <a:gdLst/>
            <a:ahLst/>
            <a:cxnLst/>
            <a:rect l="l" t="t" r="r" b="b"/>
            <a:pathLst>
              <a:path w="34925" h="40005">
                <a:moveTo>
                  <a:pt x="17271" y="0"/>
                </a:moveTo>
                <a:lnTo>
                  <a:pt x="16001" y="0"/>
                </a:lnTo>
                <a:lnTo>
                  <a:pt x="14731" y="126"/>
                </a:lnTo>
                <a:lnTo>
                  <a:pt x="13462" y="508"/>
                </a:lnTo>
                <a:lnTo>
                  <a:pt x="2694" y="7350"/>
                </a:lnTo>
                <a:lnTo>
                  <a:pt x="0" y="20669"/>
                </a:lnTo>
                <a:lnTo>
                  <a:pt x="4639" y="33654"/>
                </a:lnTo>
                <a:lnTo>
                  <a:pt x="15875" y="39497"/>
                </a:lnTo>
                <a:lnTo>
                  <a:pt x="16890" y="39497"/>
                </a:lnTo>
                <a:lnTo>
                  <a:pt x="18033" y="39243"/>
                </a:lnTo>
                <a:lnTo>
                  <a:pt x="19303" y="39115"/>
                </a:lnTo>
                <a:lnTo>
                  <a:pt x="27685" y="37084"/>
                </a:lnTo>
                <a:lnTo>
                  <a:pt x="33527" y="29463"/>
                </a:lnTo>
                <a:lnTo>
                  <a:pt x="34416" y="20700"/>
                </a:lnTo>
                <a:lnTo>
                  <a:pt x="33041" y="12483"/>
                </a:lnTo>
                <a:lnTo>
                  <a:pt x="29321" y="5921"/>
                </a:lnTo>
                <a:lnTo>
                  <a:pt x="23862" y="1573"/>
                </a:lnTo>
                <a:lnTo>
                  <a:pt x="17271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9" name="object 39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8788907" y="2853054"/>
            <a:ext cx="111125" cy="144652"/>
          </a:xfrm>
          <a:prstGeom prst="rect">
            <a:avLst/>
          </a:prstGeom>
        </p:spPr>
      </p:pic>
      <p:sp>
        <p:nvSpPr>
          <p:cNvPr id="40" name="object 40"/>
          <p:cNvSpPr/>
          <p:nvPr/>
        </p:nvSpPr>
        <p:spPr>
          <a:xfrm>
            <a:off x="6922134" y="4294733"/>
            <a:ext cx="34290" cy="41275"/>
          </a:xfrm>
          <a:custGeom>
            <a:avLst/>
            <a:gdLst/>
            <a:ahLst/>
            <a:cxnLst/>
            <a:rect l="l" t="t" r="r" b="b"/>
            <a:pathLst>
              <a:path w="34290" h="41275">
                <a:moveTo>
                  <a:pt x="18415" y="0"/>
                </a:moveTo>
                <a:lnTo>
                  <a:pt x="17145" y="0"/>
                </a:lnTo>
                <a:lnTo>
                  <a:pt x="10501" y="1602"/>
                </a:lnTo>
                <a:lnTo>
                  <a:pt x="5048" y="5984"/>
                </a:lnTo>
                <a:lnTo>
                  <a:pt x="1357" y="12505"/>
                </a:lnTo>
                <a:lnTo>
                  <a:pt x="0" y="20523"/>
                </a:lnTo>
                <a:lnTo>
                  <a:pt x="0" y="30581"/>
                </a:lnTo>
                <a:lnTo>
                  <a:pt x="5842" y="38557"/>
                </a:lnTo>
                <a:lnTo>
                  <a:pt x="15494" y="40843"/>
                </a:lnTo>
                <a:lnTo>
                  <a:pt x="16764" y="40944"/>
                </a:lnTo>
                <a:lnTo>
                  <a:pt x="17780" y="40944"/>
                </a:lnTo>
                <a:lnTo>
                  <a:pt x="29116" y="35021"/>
                </a:lnTo>
                <a:lnTo>
                  <a:pt x="33988" y="21780"/>
                </a:lnTo>
                <a:lnTo>
                  <a:pt x="31549" y="8015"/>
                </a:lnTo>
                <a:lnTo>
                  <a:pt x="20955" y="520"/>
                </a:lnTo>
                <a:lnTo>
                  <a:pt x="19685" y="101"/>
                </a:lnTo>
                <a:lnTo>
                  <a:pt x="18415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1243583" y="4695545"/>
            <a:ext cx="46990" cy="57785"/>
          </a:xfrm>
          <a:custGeom>
            <a:avLst/>
            <a:gdLst/>
            <a:ahLst/>
            <a:cxnLst/>
            <a:rect l="l" t="t" r="r" b="b"/>
            <a:pathLst>
              <a:path w="46990" h="57785">
                <a:moveTo>
                  <a:pt x="25895" y="0"/>
                </a:moveTo>
                <a:lnTo>
                  <a:pt x="24155" y="0"/>
                </a:lnTo>
                <a:lnTo>
                  <a:pt x="14884" y="2257"/>
                </a:lnTo>
                <a:lnTo>
                  <a:pt x="7191" y="8428"/>
                </a:lnTo>
                <a:lnTo>
                  <a:pt x="1941" y="17611"/>
                </a:lnTo>
                <a:lnTo>
                  <a:pt x="0" y="28905"/>
                </a:lnTo>
                <a:lnTo>
                  <a:pt x="1364" y="38442"/>
                </a:lnTo>
                <a:lnTo>
                  <a:pt x="5245" y="46837"/>
                </a:lnTo>
                <a:lnTo>
                  <a:pt x="11326" y="53336"/>
                </a:lnTo>
                <a:lnTo>
                  <a:pt x="19291" y="57188"/>
                </a:lnTo>
                <a:lnTo>
                  <a:pt x="22593" y="57708"/>
                </a:lnTo>
                <a:lnTo>
                  <a:pt x="24155" y="57708"/>
                </a:lnTo>
                <a:lnTo>
                  <a:pt x="39831" y="49331"/>
                </a:lnTo>
                <a:lnTo>
                  <a:pt x="46691" y="30613"/>
                </a:lnTo>
                <a:lnTo>
                  <a:pt x="43579" y="11170"/>
                </a:lnTo>
                <a:lnTo>
                  <a:pt x="29337" y="622"/>
                </a:lnTo>
                <a:lnTo>
                  <a:pt x="27685" y="215"/>
                </a:lnTo>
                <a:lnTo>
                  <a:pt x="25895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2" name="object 42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9008491" y="501395"/>
            <a:ext cx="70453" cy="85216"/>
          </a:xfrm>
          <a:prstGeom prst="rect">
            <a:avLst/>
          </a:prstGeom>
        </p:spPr>
      </p:pic>
      <p:sp>
        <p:nvSpPr>
          <p:cNvPr id="43" name="object 43"/>
          <p:cNvSpPr/>
          <p:nvPr/>
        </p:nvSpPr>
        <p:spPr>
          <a:xfrm>
            <a:off x="8033004" y="1091311"/>
            <a:ext cx="33655" cy="39370"/>
          </a:xfrm>
          <a:custGeom>
            <a:avLst/>
            <a:gdLst/>
            <a:ahLst/>
            <a:cxnLst/>
            <a:rect l="l" t="t" r="r" b="b"/>
            <a:pathLst>
              <a:path w="33654" h="39369">
                <a:moveTo>
                  <a:pt x="18796" y="0"/>
                </a:moveTo>
                <a:lnTo>
                  <a:pt x="17779" y="0"/>
                </a:lnTo>
                <a:lnTo>
                  <a:pt x="10929" y="1468"/>
                </a:lnTo>
                <a:lnTo>
                  <a:pt x="5270" y="5556"/>
                </a:lnTo>
                <a:lnTo>
                  <a:pt x="1420" y="11787"/>
                </a:lnTo>
                <a:lnTo>
                  <a:pt x="0" y="19685"/>
                </a:lnTo>
                <a:lnTo>
                  <a:pt x="0" y="29337"/>
                </a:lnTo>
                <a:lnTo>
                  <a:pt x="5842" y="37084"/>
                </a:lnTo>
                <a:lnTo>
                  <a:pt x="14477" y="39242"/>
                </a:lnTo>
                <a:lnTo>
                  <a:pt x="15748" y="39369"/>
                </a:lnTo>
                <a:lnTo>
                  <a:pt x="16891" y="39369"/>
                </a:lnTo>
                <a:lnTo>
                  <a:pt x="28293" y="33633"/>
                </a:lnTo>
                <a:lnTo>
                  <a:pt x="33147" y="20812"/>
                </a:lnTo>
                <a:lnTo>
                  <a:pt x="30857" y="7491"/>
                </a:lnTo>
                <a:lnTo>
                  <a:pt x="20827" y="253"/>
                </a:lnTo>
                <a:lnTo>
                  <a:pt x="18796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8667115" y="823086"/>
            <a:ext cx="35560" cy="39370"/>
          </a:xfrm>
          <a:custGeom>
            <a:avLst/>
            <a:gdLst/>
            <a:ahLst/>
            <a:cxnLst/>
            <a:rect l="l" t="t" r="r" b="b"/>
            <a:pathLst>
              <a:path w="35559" h="39369">
                <a:moveTo>
                  <a:pt x="19050" y="0"/>
                </a:moveTo>
                <a:lnTo>
                  <a:pt x="17779" y="0"/>
                </a:lnTo>
                <a:lnTo>
                  <a:pt x="10876" y="1539"/>
                </a:lnTo>
                <a:lnTo>
                  <a:pt x="5222" y="5746"/>
                </a:lnTo>
                <a:lnTo>
                  <a:pt x="1402" y="12001"/>
                </a:lnTo>
                <a:lnTo>
                  <a:pt x="0" y="19685"/>
                </a:lnTo>
                <a:lnTo>
                  <a:pt x="0" y="29463"/>
                </a:lnTo>
                <a:lnTo>
                  <a:pt x="6095" y="37084"/>
                </a:lnTo>
                <a:lnTo>
                  <a:pt x="16128" y="39242"/>
                </a:lnTo>
                <a:lnTo>
                  <a:pt x="17399" y="39370"/>
                </a:lnTo>
                <a:lnTo>
                  <a:pt x="18414" y="39370"/>
                </a:lnTo>
                <a:lnTo>
                  <a:pt x="30202" y="33672"/>
                </a:lnTo>
                <a:lnTo>
                  <a:pt x="35274" y="20939"/>
                </a:lnTo>
                <a:lnTo>
                  <a:pt x="32773" y="7705"/>
                </a:lnTo>
                <a:lnTo>
                  <a:pt x="21843" y="508"/>
                </a:lnTo>
                <a:lnTo>
                  <a:pt x="20446" y="126"/>
                </a:lnTo>
                <a:lnTo>
                  <a:pt x="19050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8474964" y="699643"/>
            <a:ext cx="46990" cy="56515"/>
          </a:xfrm>
          <a:custGeom>
            <a:avLst/>
            <a:gdLst/>
            <a:ahLst/>
            <a:cxnLst/>
            <a:rect l="l" t="t" r="r" b="b"/>
            <a:pathLst>
              <a:path w="46990" h="56515">
                <a:moveTo>
                  <a:pt x="25907" y="0"/>
                </a:moveTo>
                <a:lnTo>
                  <a:pt x="24129" y="0"/>
                </a:lnTo>
                <a:lnTo>
                  <a:pt x="14894" y="2188"/>
                </a:lnTo>
                <a:lnTo>
                  <a:pt x="7207" y="8175"/>
                </a:lnTo>
                <a:lnTo>
                  <a:pt x="1948" y="17091"/>
                </a:lnTo>
                <a:lnTo>
                  <a:pt x="0" y="28067"/>
                </a:lnTo>
                <a:lnTo>
                  <a:pt x="1373" y="37373"/>
                </a:lnTo>
                <a:lnTo>
                  <a:pt x="22605" y="56134"/>
                </a:lnTo>
                <a:lnTo>
                  <a:pt x="24129" y="56134"/>
                </a:lnTo>
                <a:lnTo>
                  <a:pt x="39820" y="47980"/>
                </a:lnTo>
                <a:lnTo>
                  <a:pt x="46688" y="29765"/>
                </a:lnTo>
                <a:lnTo>
                  <a:pt x="43578" y="10860"/>
                </a:lnTo>
                <a:lnTo>
                  <a:pt x="29336" y="635"/>
                </a:lnTo>
                <a:lnTo>
                  <a:pt x="27685" y="127"/>
                </a:lnTo>
                <a:lnTo>
                  <a:pt x="25907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6" name="object 46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8374713" y="3843654"/>
            <a:ext cx="71294" cy="85115"/>
          </a:xfrm>
          <a:prstGeom prst="rect">
            <a:avLst/>
          </a:prstGeom>
        </p:spPr>
      </p:pic>
      <p:sp>
        <p:nvSpPr>
          <p:cNvPr id="47" name="object 47"/>
          <p:cNvSpPr/>
          <p:nvPr/>
        </p:nvSpPr>
        <p:spPr>
          <a:xfrm>
            <a:off x="8911383" y="4317491"/>
            <a:ext cx="34925" cy="40005"/>
          </a:xfrm>
          <a:custGeom>
            <a:avLst/>
            <a:gdLst/>
            <a:ahLst/>
            <a:cxnLst/>
            <a:rect l="l" t="t" r="r" b="b"/>
            <a:pathLst>
              <a:path w="34925" h="40004">
                <a:moveTo>
                  <a:pt x="16589" y="0"/>
                </a:moveTo>
                <a:lnTo>
                  <a:pt x="15700" y="0"/>
                </a:lnTo>
                <a:lnTo>
                  <a:pt x="14811" y="101"/>
                </a:lnTo>
                <a:lnTo>
                  <a:pt x="13922" y="304"/>
                </a:lnTo>
                <a:lnTo>
                  <a:pt x="2823" y="7214"/>
                </a:lnTo>
                <a:lnTo>
                  <a:pt x="0" y="20645"/>
                </a:lnTo>
                <a:lnTo>
                  <a:pt x="4867" y="33735"/>
                </a:lnTo>
                <a:lnTo>
                  <a:pt x="16843" y="39624"/>
                </a:lnTo>
                <a:lnTo>
                  <a:pt x="17732" y="39624"/>
                </a:lnTo>
                <a:lnTo>
                  <a:pt x="34496" y="20726"/>
                </a:lnTo>
                <a:lnTo>
                  <a:pt x="33002" y="12623"/>
                </a:lnTo>
                <a:lnTo>
                  <a:pt x="29019" y="6038"/>
                </a:lnTo>
                <a:lnTo>
                  <a:pt x="23298" y="1616"/>
                </a:lnTo>
                <a:lnTo>
                  <a:pt x="16589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 txBox="1">
            <a:spLocks noGrp="1"/>
          </p:cNvSpPr>
          <p:nvPr>
            <p:ph type="title"/>
          </p:nvPr>
        </p:nvSpPr>
        <p:spPr>
          <a:xfrm>
            <a:off x="1676400" y="361950"/>
            <a:ext cx="7816215" cy="6902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795" marR="5080" algn="ctr">
              <a:lnSpc>
                <a:spcPct val="100000"/>
              </a:lnSpc>
              <a:spcBef>
                <a:spcPts val="105"/>
              </a:spcBef>
            </a:pPr>
            <a:r>
              <a:rPr lang="es-CO" sz="4400" spc="-300" dirty="0">
                <a:latin typeface="Aharoni" panose="02010803020104030203" pitchFamily="2" charset="-79"/>
                <a:cs typeface="Aharoni" panose="02010803020104030203" pitchFamily="2" charset="-79"/>
              </a:rPr>
              <a:t>HISTORIA DEL SCHNAUZER</a:t>
            </a:r>
            <a:endParaRPr lang="es-CO" sz="4400" spc="-3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5" name="CuadroTexto 54"/>
          <p:cNvSpPr txBox="1"/>
          <p:nvPr/>
        </p:nvSpPr>
        <p:spPr>
          <a:xfrm flipH="1">
            <a:off x="2775202" y="1508454"/>
            <a:ext cx="54935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0" i="0" dirty="0">
                <a:solidFill>
                  <a:srgbClr val="333333"/>
                </a:solidFill>
                <a:effectLst/>
                <a:latin typeface="Catamaran"/>
              </a:rPr>
              <a:t>Se cree que el primer </a:t>
            </a:r>
            <a:r>
              <a:rPr lang="es-ES" sz="2000" b="0" i="0" dirty="0" err="1">
                <a:solidFill>
                  <a:srgbClr val="333333"/>
                </a:solidFill>
                <a:effectLst/>
                <a:latin typeface="Catamaran"/>
              </a:rPr>
              <a:t>schnauzer</a:t>
            </a:r>
            <a:r>
              <a:rPr lang="es-ES" sz="2000" b="0" i="0" dirty="0">
                <a:solidFill>
                  <a:srgbClr val="333333"/>
                </a:solidFill>
                <a:effectLst/>
                <a:latin typeface="Catamaran"/>
              </a:rPr>
              <a:t> fue 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Catamaran"/>
              </a:rPr>
              <a:t>criado a partir de un cruce entre el </a:t>
            </a:r>
            <a:r>
              <a:rPr lang="es-ES" sz="2000" b="1" i="0" dirty="0" err="1">
                <a:solidFill>
                  <a:srgbClr val="000000"/>
                </a:solidFill>
                <a:effectLst/>
                <a:latin typeface="Catamaran"/>
              </a:rPr>
              <a:t>poodle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Catamaran"/>
              </a:rPr>
              <a:t> negro alemán, el </a:t>
            </a:r>
            <a:r>
              <a:rPr lang="es-ES" sz="2000" b="1" i="0" dirty="0" err="1">
                <a:solidFill>
                  <a:srgbClr val="000000"/>
                </a:solidFill>
                <a:effectLst/>
                <a:latin typeface="Catamaran"/>
              </a:rPr>
              <a:t>wolfspitz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Catamaran"/>
              </a:rPr>
              <a:t> gris y </a:t>
            </a:r>
            <a:r>
              <a:rPr lang="es-ES" sz="2000" b="1" dirty="0" err="1">
                <a:solidFill>
                  <a:srgbClr val="000000"/>
                </a:solidFill>
                <a:latin typeface="Catamaran"/>
              </a:rPr>
              <a:t>affen</a:t>
            </a:r>
            <a:r>
              <a:rPr lang="es-ES" sz="2000" b="1" i="0" dirty="0" err="1">
                <a:solidFill>
                  <a:srgbClr val="000000"/>
                </a:solidFill>
                <a:effectLst/>
                <a:latin typeface="Catamaran"/>
              </a:rPr>
              <a:t>pinscher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Catamaran"/>
              </a:rPr>
              <a:t> </a:t>
            </a:r>
            <a:endParaRPr lang="es-CO" sz="2000" b="1" dirty="0"/>
          </a:p>
        </p:txBody>
      </p:sp>
      <p:pic>
        <p:nvPicPr>
          <p:cNvPr id="53" name="Imagen 52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58775" y="650240"/>
            <a:ext cx="1821815" cy="2172970"/>
          </a:xfrm>
          <a:prstGeom prst="rect">
            <a:avLst/>
          </a:prstGeom>
        </p:spPr>
      </p:pic>
      <p:pic>
        <p:nvPicPr>
          <p:cNvPr id="57" name="Imagen 56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589145" y="2973070"/>
            <a:ext cx="2898140" cy="1845310"/>
          </a:xfrm>
          <a:prstGeom prst="rect">
            <a:avLst/>
          </a:prstGeom>
        </p:spPr>
      </p:pic>
      <p:pic>
        <p:nvPicPr>
          <p:cNvPr id="58" name="Imagen 57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28600" y="3065780"/>
            <a:ext cx="2462530" cy="184467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33487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C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475487" y="3570732"/>
            <a:ext cx="159931" cy="17970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02864" y="4818557"/>
            <a:ext cx="71628" cy="6962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12442" y="2181860"/>
            <a:ext cx="71500" cy="69516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1714245" y="2356230"/>
            <a:ext cx="34290" cy="33655"/>
          </a:xfrm>
          <a:custGeom>
            <a:avLst/>
            <a:gdLst/>
            <a:ahLst/>
            <a:cxnLst/>
            <a:rect l="l" t="t" r="r" b="b"/>
            <a:pathLst>
              <a:path w="34289" h="33655">
                <a:moveTo>
                  <a:pt x="15112" y="0"/>
                </a:moveTo>
                <a:lnTo>
                  <a:pt x="6731" y="1016"/>
                </a:lnTo>
                <a:lnTo>
                  <a:pt x="889" y="7619"/>
                </a:lnTo>
                <a:lnTo>
                  <a:pt x="0" y="16510"/>
                </a:lnTo>
                <a:lnTo>
                  <a:pt x="0" y="17652"/>
                </a:lnTo>
                <a:lnTo>
                  <a:pt x="127" y="18923"/>
                </a:lnTo>
                <a:lnTo>
                  <a:pt x="6389" y="29672"/>
                </a:lnTo>
                <a:lnTo>
                  <a:pt x="17938" y="33194"/>
                </a:lnTo>
                <a:lnTo>
                  <a:pt x="29059" y="29549"/>
                </a:lnTo>
                <a:lnTo>
                  <a:pt x="34036" y="18795"/>
                </a:lnTo>
                <a:lnTo>
                  <a:pt x="34162" y="17780"/>
                </a:lnTo>
                <a:lnTo>
                  <a:pt x="33909" y="15748"/>
                </a:lnTo>
                <a:lnTo>
                  <a:pt x="31865" y="9108"/>
                </a:lnTo>
                <a:lnTo>
                  <a:pt x="27749" y="3873"/>
                </a:lnTo>
                <a:lnTo>
                  <a:pt x="22014" y="638"/>
                </a:lnTo>
                <a:lnTo>
                  <a:pt x="15112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376425" y="2497073"/>
            <a:ext cx="34290" cy="33655"/>
          </a:xfrm>
          <a:custGeom>
            <a:avLst/>
            <a:gdLst/>
            <a:ahLst/>
            <a:cxnLst/>
            <a:rect l="l" t="t" r="r" b="b"/>
            <a:pathLst>
              <a:path w="34290" h="33655">
                <a:moveTo>
                  <a:pt x="14986" y="0"/>
                </a:moveTo>
                <a:lnTo>
                  <a:pt x="6731" y="1015"/>
                </a:lnTo>
                <a:lnTo>
                  <a:pt x="762" y="7619"/>
                </a:lnTo>
                <a:lnTo>
                  <a:pt x="127" y="16128"/>
                </a:lnTo>
                <a:lnTo>
                  <a:pt x="0" y="17271"/>
                </a:lnTo>
                <a:lnTo>
                  <a:pt x="254" y="19557"/>
                </a:lnTo>
                <a:lnTo>
                  <a:pt x="6443" y="30100"/>
                </a:lnTo>
                <a:lnTo>
                  <a:pt x="17954" y="33607"/>
                </a:lnTo>
                <a:lnTo>
                  <a:pt x="29061" y="29898"/>
                </a:lnTo>
                <a:lnTo>
                  <a:pt x="34036" y="18795"/>
                </a:lnTo>
                <a:lnTo>
                  <a:pt x="34162" y="17399"/>
                </a:lnTo>
                <a:lnTo>
                  <a:pt x="34162" y="16128"/>
                </a:lnTo>
                <a:lnTo>
                  <a:pt x="34036" y="14858"/>
                </a:lnTo>
                <a:lnTo>
                  <a:pt x="31916" y="8536"/>
                </a:lnTo>
                <a:lnTo>
                  <a:pt x="27654" y="3619"/>
                </a:lnTo>
                <a:lnTo>
                  <a:pt x="21820" y="607"/>
                </a:lnTo>
                <a:lnTo>
                  <a:pt x="14986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496692" y="4606340"/>
            <a:ext cx="48260" cy="46355"/>
          </a:xfrm>
          <a:custGeom>
            <a:avLst/>
            <a:gdLst/>
            <a:ahLst/>
            <a:cxnLst/>
            <a:rect l="l" t="t" r="r" b="b"/>
            <a:pathLst>
              <a:path w="48260" h="46354">
                <a:moveTo>
                  <a:pt x="20955" y="0"/>
                </a:moveTo>
                <a:lnTo>
                  <a:pt x="13287" y="2269"/>
                </a:lnTo>
                <a:lnTo>
                  <a:pt x="6857" y="6913"/>
                </a:lnTo>
                <a:lnTo>
                  <a:pt x="2238" y="13546"/>
                </a:lnTo>
                <a:lnTo>
                  <a:pt x="0" y="21780"/>
                </a:lnTo>
                <a:lnTo>
                  <a:pt x="0" y="25095"/>
                </a:lnTo>
                <a:lnTo>
                  <a:pt x="126" y="26631"/>
                </a:lnTo>
                <a:lnTo>
                  <a:pt x="8888" y="41282"/>
                </a:lnTo>
                <a:lnTo>
                  <a:pt x="25066" y="46245"/>
                </a:lnTo>
                <a:lnTo>
                  <a:pt x="40649" y="41299"/>
                </a:lnTo>
                <a:lnTo>
                  <a:pt x="47625" y="26225"/>
                </a:lnTo>
                <a:lnTo>
                  <a:pt x="47879" y="24460"/>
                </a:lnTo>
                <a:lnTo>
                  <a:pt x="47625" y="21018"/>
                </a:lnTo>
                <a:lnTo>
                  <a:pt x="44672" y="12085"/>
                </a:lnTo>
                <a:lnTo>
                  <a:pt x="38671" y="5094"/>
                </a:lnTo>
                <a:lnTo>
                  <a:pt x="30479" y="810"/>
                </a:lnTo>
                <a:lnTo>
                  <a:pt x="20955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262769" y="1866695"/>
            <a:ext cx="71004" cy="70451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75544" y="2881354"/>
            <a:ext cx="71687" cy="70332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7276891" y="2110061"/>
            <a:ext cx="36195" cy="33655"/>
          </a:xfrm>
          <a:custGeom>
            <a:avLst/>
            <a:gdLst/>
            <a:ahLst/>
            <a:cxnLst/>
            <a:rect l="l" t="t" r="r" b="b"/>
            <a:pathLst>
              <a:path w="36195" h="33655">
                <a:moveTo>
                  <a:pt x="17537" y="0"/>
                </a:moveTo>
                <a:lnTo>
                  <a:pt x="6351" y="4488"/>
                </a:lnTo>
                <a:lnTo>
                  <a:pt x="0" y="14311"/>
                </a:lnTo>
                <a:lnTo>
                  <a:pt x="2875" y="25824"/>
                </a:lnTo>
                <a:lnTo>
                  <a:pt x="17146" y="33492"/>
                </a:lnTo>
                <a:lnTo>
                  <a:pt x="23657" y="32379"/>
                </a:lnTo>
                <a:lnTo>
                  <a:pt x="29418" y="28491"/>
                </a:lnTo>
                <a:lnTo>
                  <a:pt x="35260" y="22522"/>
                </a:lnTo>
                <a:lnTo>
                  <a:pt x="35768" y="13632"/>
                </a:lnTo>
                <a:lnTo>
                  <a:pt x="31450" y="7282"/>
                </a:lnTo>
                <a:lnTo>
                  <a:pt x="30815" y="6266"/>
                </a:lnTo>
                <a:lnTo>
                  <a:pt x="30053" y="5250"/>
                </a:lnTo>
                <a:lnTo>
                  <a:pt x="29164" y="4488"/>
                </a:lnTo>
                <a:lnTo>
                  <a:pt x="17537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7450969" y="1787904"/>
            <a:ext cx="36195" cy="34290"/>
          </a:xfrm>
          <a:custGeom>
            <a:avLst/>
            <a:gdLst/>
            <a:ahLst/>
            <a:cxnLst/>
            <a:rect l="l" t="t" r="r" b="b"/>
            <a:pathLst>
              <a:path w="36195" h="34289">
                <a:moveTo>
                  <a:pt x="17474" y="0"/>
                </a:moveTo>
                <a:lnTo>
                  <a:pt x="6296" y="4526"/>
                </a:lnTo>
                <a:lnTo>
                  <a:pt x="0" y="14410"/>
                </a:lnTo>
                <a:lnTo>
                  <a:pt x="3169" y="26163"/>
                </a:lnTo>
                <a:lnTo>
                  <a:pt x="17583" y="33974"/>
                </a:lnTo>
                <a:lnTo>
                  <a:pt x="23977" y="32640"/>
                </a:lnTo>
                <a:lnTo>
                  <a:pt x="29585" y="28830"/>
                </a:lnTo>
                <a:lnTo>
                  <a:pt x="35427" y="22734"/>
                </a:lnTo>
                <a:lnTo>
                  <a:pt x="35935" y="13971"/>
                </a:lnTo>
                <a:lnTo>
                  <a:pt x="31109" y="6986"/>
                </a:lnTo>
                <a:lnTo>
                  <a:pt x="30474" y="5970"/>
                </a:lnTo>
                <a:lnTo>
                  <a:pt x="29712" y="5081"/>
                </a:lnTo>
                <a:lnTo>
                  <a:pt x="28950" y="4319"/>
                </a:lnTo>
                <a:lnTo>
                  <a:pt x="17474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8366045" y="2497030"/>
            <a:ext cx="48260" cy="46990"/>
          </a:xfrm>
          <a:custGeom>
            <a:avLst/>
            <a:gdLst/>
            <a:ahLst/>
            <a:cxnLst/>
            <a:rect l="l" t="t" r="r" b="b"/>
            <a:pathLst>
              <a:path w="48259" h="46989">
                <a:moveTo>
                  <a:pt x="24733" y="0"/>
                </a:moveTo>
                <a:lnTo>
                  <a:pt x="9032" y="6330"/>
                </a:lnTo>
                <a:lnTo>
                  <a:pt x="0" y="19994"/>
                </a:lnTo>
                <a:lnTo>
                  <a:pt x="4016" y="36111"/>
                </a:lnTo>
                <a:lnTo>
                  <a:pt x="24272" y="46811"/>
                </a:lnTo>
                <a:lnTo>
                  <a:pt x="33321" y="45013"/>
                </a:lnTo>
                <a:lnTo>
                  <a:pt x="41227" y="39667"/>
                </a:lnTo>
                <a:lnTo>
                  <a:pt x="45787" y="33089"/>
                </a:lnTo>
                <a:lnTo>
                  <a:pt x="47894" y="25427"/>
                </a:lnTo>
                <a:lnTo>
                  <a:pt x="47335" y="17361"/>
                </a:lnTo>
                <a:lnTo>
                  <a:pt x="43894" y="9568"/>
                </a:lnTo>
                <a:lnTo>
                  <a:pt x="42878" y="8171"/>
                </a:lnTo>
                <a:lnTo>
                  <a:pt x="40719" y="5885"/>
                </a:lnTo>
                <a:lnTo>
                  <a:pt x="24733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938771" y="4664964"/>
            <a:ext cx="108203" cy="121920"/>
          </a:xfrm>
          <a:prstGeom prst="rect">
            <a:avLst/>
          </a:prstGeom>
        </p:spPr>
      </p:pic>
      <p:sp>
        <p:nvSpPr>
          <p:cNvPr id="15" name="object 15"/>
          <p:cNvSpPr/>
          <p:nvPr/>
        </p:nvSpPr>
        <p:spPr>
          <a:xfrm>
            <a:off x="994788" y="3473996"/>
            <a:ext cx="912494" cy="886460"/>
          </a:xfrm>
          <a:custGeom>
            <a:avLst/>
            <a:gdLst/>
            <a:ahLst/>
            <a:cxnLst/>
            <a:rect l="l" t="t" r="r" b="b"/>
            <a:pathLst>
              <a:path w="912494" h="886460">
                <a:moveTo>
                  <a:pt x="218734" y="295909"/>
                </a:moveTo>
                <a:lnTo>
                  <a:pt x="211787" y="295909"/>
                </a:lnTo>
                <a:lnTo>
                  <a:pt x="210695" y="297180"/>
                </a:lnTo>
                <a:lnTo>
                  <a:pt x="204916" y="297180"/>
                </a:lnTo>
                <a:lnTo>
                  <a:pt x="184116" y="306069"/>
                </a:lnTo>
                <a:lnTo>
                  <a:pt x="156567" y="316230"/>
                </a:lnTo>
                <a:lnTo>
                  <a:pt x="125742" y="325119"/>
                </a:lnTo>
                <a:lnTo>
                  <a:pt x="95112" y="328930"/>
                </a:lnTo>
                <a:lnTo>
                  <a:pt x="226049" y="328930"/>
                </a:lnTo>
                <a:lnTo>
                  <a:pt x="265255" y="363219"/>
                </a:lnTo>
                <a:lnTo>
                  <a:pt x="305085" y="396239"/>
                </a:lnTo>
                <a:lnTo>
                  <a:pt x="426451" y="491489"/>
                </a:lnTo>
                <a:lnTo>
                  <a:pt x="466908" y="524510"/>
                </a:lnTo>
                <a:lnTo>
                  <a:pt x="507054" y="556260"/>
                </a:lnTo>
                <a:lnTo>
                  <a:pt x="546702" y="589280"/>
                </a:lnTo>
                <a:lnTo>
                  <a:pt x="585664" y="623569"/>
                </a:lnTo>
                <a:lnTo>
                  <a:pt x="623753" y="657860"/>
                </a:lnTo>
                <a:lnTo>
                  <a:pt x="660783" y="694690"/>
                </a:lnTo>
                <a:lnTo>
                  <a:pt x="669546" y="734060"/>
                </a:lnTo>
                <a:lnTo>
                  <a:pt x="672118" y="786129"/>
                </a:lnTo>
                <a:lnTo>
                  <a:pt x="672721" y="802640"/>
                </a:lnTo>
                <a:lnTo>
                  <a:pt x="682341" y="850900"/>
                </a:lnTo>
                <a:lnTo>
                  <a:pt x="714631" y="882650"/>
                </a:lnTo>
                <a:lnTo>
                  <a:pt x="727871" y="886460"/>
                </a:lnTo>
                <a:lnTo>
                  <a:pt x="740158" y="886460"/>
                </a:lnTo>
                <a:lnTo>
                  <a:pt x="779254" y="869950"/>
                </a:lnTo>
                <a:lnTo>
                  <a:pt x="793275" y="850900"/>
                </a:lnTo>
                <a:lnTo>
                  <a:pt x="738253" y="850900"/>
                </a:lnTo>
                <a:lnTo>
                  <a:pt x="728019" y="849629"/>
                </a:lnTo>
                <a:lnTo>
                  <a:pt x="708465" y="798829"/>
                </a:lnTo>
                <a:lnTo>
                  <a:pt x="708360" y="768350"/>
                </a:lnTo>
                <a:lnTo>
                  <a:pt x="707517" y="735329"/>
                </a:lnTo>
                <a:lnTo>
                  <a:pt x="702947" y="703579"/>
                </a:lnTo>
                <a:lnTo>
                  <a:pt x="706122" y="697229"/>
                </a:lnTo>
                <a:lnTo>
                  <a:pt x="705741" y="689610"/>
                </a:lnTo>
                <a:lnTo>
                  <a:pt x="699645" y="683260"/>
                </a:lnTo>
                <a:lnTo>
                  <a:pt x="693926" y="676910"/>
                </a:lnTo>
                <a:lnTo>
                  <a:pt x="687897" y="670560"/>
                </a:lnTo>
                <a:lnTo>
                  <a:pt x="681678" y="664210"/>
                </a:lnTo>
                <a:lnTo>
                  <a:pt x="675388" y="657860"/>
                </a:lnTo>
                <a:lnTo>
                  <a:pt x="679154" y="651510"/>
                </a:lnTo>
                <a:lnTo>
                  <a:pt x="682373" y="645160"/>
                </a:lnTo>
                <a:lnTo>
                  <a:pt x="683649" y="641350"/>
                </a:lnTo>
                <a:lnTo>
                  <a:pt x="659513" y="641350"/>
                </a:lnTo>
                <a:lnTo>
                  <a:pt x="635129" y="615950"/>
                </a:lnTo>
                <a:lnTo>
                  <a:pt x="641479" y="601980"/>
                </a:lnTo>
                <a:lnTo>
                  <a:pt x="620651" y="601980"/>
                </a:lnTo>
                <a:lnTo>
                  <a:pt x="601559" y="582930"/>
                </a:lnTo>
                <a:lnTo>
                  <a:pt x="595251" y="577850"/>
                </a:lnTo>
                <a:lnTo>
                  <a:pt x="599569" y="572769"/>
                </a:lnTo>
                <a:lnTo>
                  <a:pt x="602744" y="565150"/>
                </a:lnTo>
                <a:lnTo>
                  <a:pt x="602591" y="561339"/>
                </a:lnTo>
                <a:lnTo>
                  <a:pt x="578233" y="561339"/>
                </a:lnTo>
                <a:lnTo>
                  <a:pt x="573502" y="557530"/>
                </a:lnTo>
                <a:lnTo>
                  <a:pt x="568581" y="552450"/>
                </a:lnTo>
                <a:lnTo>
                  <a:pt x="563660" y="548639"/>
                </a:lnTo>
                <a:lnTo>
                  <a:pt x="558929" y="543560"/>
                </a:lnTo>
                <a:lnTo>
                  <a:pt x="562517" y="535939"/>
                </a:lnTo>
                <a:lnTo>
                  <a:pt x="564580" y="528319"/>
                </a:lnTo>
                <a:lnTo>
                  <a:pt x="542038" y="528319"/>
                </a:lnTo>
                <a:lnTo>
                  <a:pt x="504488" y="496569"/>
                </a:lnTo>
                <a:lnTo>
                  <a:pt x="466139" y="464819"/>
                </a:lnTo>
                <a:lnTo>
                  <a:pt x="427004" y="434339"/>
                </a:lnTo>
                <a:lnTo>
                  <a:pt x="387095" y="405130"/>
                </a:lnTo>
                <a:lnTo>
                  <a:pt x="346422" y="375919"/>
                </a:lnTo>
                <a:lnTo>
                  <a:pt x="304998" y="349250"/>
                </a:lnTo>
                <a:lnTo>
                  <a:pt x="262833" y="322580"/>
                </a:lnTo>
                <a:lnTo>
                  <a:pt x="219940" y="297180"/>
                </a:lnTo>
                <a:lnTo>
                  <a:pt x="218734" y="295909"/>
                </a:lnTo>
                <a:close/>
              </a:path>
              <a:path w="912494" h="886460">
                <a:moveTo>
                  <a:pt x="837270" y="742950"/>
                </a:moveTo>
                <a:lnTo>
                  <a:pt x="805436" y="742950"/>
                </a:lnTo>
                <a:lnTo>
                  <a:pt x="800185" y="758190"/>
                </a:lnTo>
                <a:lnTo>
                  <a:pt x="795054" y="772160"/>
                </a:lnTo>
                <a:lnTo>
                  <a:pt x="789684" y="786129"/>
                </a:lnTo>
                <a:lnTo>
                  <a:pt x="783719" y="798829"/>
                </a:lnTo>
                <a:lnTo>
                  <a:pt x="776783" y="814069"/>
                </a:lnTo>
                <a:lnTo>
                  <a:pt x="768241" y="829310"/>
                </a:lnTo>
                <a:lnTo>
                  <a:pt x="757626" y="843279"/>
                </a:lnTo>
                <a:lnTo>
                  <a:pt x="744476" y="850900"/>
                </a:lnTo>
                <a:lnTo>
                  <a:pt x="793275" y="850900"/>
                </a:lnTo>
                <a:lnTo>
                  <a:pt x="808230" y="830579"/>
                </a:lnTo>
                <a:lnTo>
                  <a:pt x="828062" y="781050"/>
                </a:lnTo>
                <a:lnTo>
                  <a:pt x="837270" y="742950"/>
                </a:lnTo>
                <a:close/>
              </a:path>
              <a:path w="912494" h="886460">
                <a:moveTo>
                  <a:pt x="794006" y="745490"/>
                </a:moveTo>
                <a:lnTo>
                  <a:pt x="776607" y="745490"/>
                </a:lnTo>
                <a:lnTo>
                  <a:pt x="782449" y="746760"/>
                </a:lnTo>
                <a:lnTo>
                  <a:pt x="794006" y="745490"/>
                </a:lnTo>
                <a:close/>
              </a:path>
              <a:path w="912494" h="886460">
                <a:moveTo>
                  <a:pt x="903951" y="613410"/>
                </a:moveTo>
                <a:lnTo>
                  <a:pt x="855097" y="613410"/>
                </a:lnTo>
                <a:lnTo>
                  <a:pt x="866428" y="618489"/>
                </a:lnTo>
                <a:lnTo>
                  <a:pt x="874472" y="626110"/>
                </a:lnTo>
                <a:lnTo>
                  <a:pt x="878207" y="640080"/>
                </a:lnTo>
                <a:lnTo>
                  <a:pt x="876967" y="654050"/>
                </a:lnTo>
                <a:lnTo>
                  <a:pt x="872190" y="666750"/>
                </a:lnTo>
                <a:lnTo>
                  <a:pt x="834408" y="697229"/>
                </a:lnTo>
                <a:lnTo>
                  <a:pt x="789640" y="709929"/>
                </a:lnTo>
                <a:lnTo>
                  <a:pt x="777585" y="713740"/>
                </a:lnTo>
                <a:lnTo>
                  <a:pt x="766066" y="717550"/>
                </a:lnTo>
                <a:lnTo>
                  <a:pt x="759906" y="723900"/>
                </a:lnTo>
                <a:lnTo>
                  <a:pt x="759367" y="732790"/>
                </a:lnTo>
                <a:lnTo>
                  <a:pt x="763351" y="740410"/>
                </a:lnTo>
                <a:lnTo>
                  <a:pt x="770765" y="745490"/>
                </a:lnTo>
                <a:lnTo>
                  <a:pt x="799721" y="745490"/>
                </a:lnTo>
                <a:lnTo>
                  <a:pt x="805436" y="742950"/>
                </a:lnTo>
                <a:lnTo>
                  <a:pt x="837270" y="742950"/>
                </a:lnTo>
                <a:lnTo>
                  <a:pt x="839726" y="732790"/>
                </a:lnTo>
                <a:lnTo>
                  <a:pt x="843028" y="731519"/>
                </a:lnTo>
                <a:lnTo>
                  <a:pt x="855410" y="725169"/>
                </a:lnTo>
                <a:lnTo>
                  <a:pt x="886843" y="702310"/>
                </a:lnTo>
                <a:lnTo>
                  <a:pt x="908369" y="669289"/>
                </a:lnTo>
                <a:lnTo>
                  <a:pt x="912275" y="648969"/>
                </a:lnTo>
                <a:lnTo>
                  <a:pt x="911227" y="628650"/>
                </a:lnTo>
                <a:lnTo>
                  <a:pt x="903951" y="613410"/>
                </a:lnTo>
                <a:close/>
              </a:path>
              <a:path w="912494" h="886460">
                <a:moveTo>
                  <a:pt x="683262" y="619760"/>
                </a:moveTo>
                <a:lnTo>
                  <a:pt x="676785" y="619760"/>
                </a:lnTo>
                <a:lnTo>
                  <a:pt x="675007" y="621030"/>
                </a:lnTo>
                <a:lnTo>
                  <a:pt x="673737" y="623569"/>
                </a:lnTo>
                <a:lnTo>
                  <a:pt x="668276" y="631189"/>
                </a:lnTo>
                <a:lnTo>
                  <a:pt x="663831" y="633730"/>
                </a:lnTo>
                <a:lnTo>
                  <a:pt x="659513" y="641350"/>
                </a:lnTo>
                <a:lnTo>
                  <a:pt x="683649" y="641350"/>
                </a:lnTo>
                <a:lnTo>
                  <a:pt x="684925" y="637539"/>
                </a:lnTo>
                <a:lnTo>
                  <a:pt x="686691" y="629919"/>
                </a:lnTo>
                <a:lnTo>
                  <a:pt x="688215" y="624839"/>
                </a:lnTo>
                <a:lnTo>
                  <a:pt x="683262" y="619760"/>
                </a:lnTo>
                <a:close/>
              </a:path>
              <a:path w="912494" h="886460">
                <a:moveTo>
                  <a:pt x="308538" y="39369"/>
                </a:moveTo>
                <a:lnTo>
                  <a:pt x="248566" y="39369"/>
                </a:lnTo>
                <a:lnTo>
                  <a:pt x="274385" y="53340"/>
                </a:lnTo>
                <a:lnTo>
                  <a:pt x="288162" y="92709"/>
                </a:lnTo>
                <a:lnTo>
                  <a:pt x="293549" y="144780"/>
                </a:lnTo>
                <a:lnTo>
                  <a:pt x="293996" y="181609"/>
                </a:lnTo>
                <a:lnTo>
                  <a:pt x="294115" y="205739"/>
                </a:lnTo>
                <a:lnTo>
                  <a:pt x="293753" y="240030"/>
                </a:lnTo>
                <a:lnTo>
                  <a:pt x="289290" y="246380"/>
                </a:lnTo>
                <a:lnTo>
                  <a:pt x="287578" y="254000"/>
                </a:lnTo>
                <a:lnTo>
                  <a:pt x="325988" y="300989"/>
                </a:lnTo>
                <a:lnTo>
                  <a:pt x="360921" y="332739"/>
                </a:lnTo>
                <a:lnTo>
                  <a:pt x="397133" y="363219"/>
                </a:lnTo>
                <a:lnTo>
                  <a:pt x="434223" y="393700"/>
                </a:lnTo>
                <a:lnTo>
                  <a:pt x="546737" y="481330"/>
                </a:lnTo>
                <a:lnTo>
                  <a:pt x="584479" y="509269"/>
                </a:lnTo>
                <a:lnTo>
                  <a:pt x="622363" y="538480"/>
                </a:lnTo>
                <a:lnTo>
                  <a:pt x="660719" y="565150"/>
                </a:lnTo>
                <a:lnTo>
                  <a:pt x="699880" y="590550"/>
                </a:lnTo>
                <a:lnTo>
                  <a:pt x="740177" y="614680"/>
                </a:lnTo>
                <a:lnTo>
                  <a:pt x="781941" y="636269"/>
                </a:lnTo>
                <a:lnTo>
                  <a:pt x="783084" y="637539"/>
                </a:lnTo>
                <a:lnTo>
                  <a:pt x="792355" y="637539"/>
                </a:lnTo>
                <a:lnTo>
                  <a:pt x="798197" y="628650"/>
                </a:lnTo>
                <a:lnTo>
                  <a:pt x="792990" y="623569"/>
                </a:lnTo>
                <a:lnTo>
                  <a:pt x="804249" y="619760"/>
                </a:lnTo>
                <a:lnTo>
                  <a:pt x="829102" y="614680"/>
                </a:lnTo>
                <a:lnTo>
                  <a:pt x="841504" y="613410"/>
                </a:lnTo>
                <a:lnTo>
                  <a:pt x="903951" y="613410"/>
                </a:lnTo>
                <a:lnTo>
                  <a:pt x="901525" y="608330"/>
                </a:lnTo>
                <a:lnTo>
                  <a:pt x="771400" y="608330"/>
                </a:lnTo>
                <a:lnTo>
                  <a:pt x="688883" y="547369"/>
                </a:lnTo>
                <a:lnTo>
                  <a:pt x="607325" y="483869"/>
                </a:lnTo>
                <a:lnTo>
                  <a:pt x="567206" y="452119"/>
                </a:lnTo>
                <a:lnTo>
                  <a:pt x="527687" y="417830"/>
                </a:lnTo>
                <a:lnTo>
                  <a:pt x="486762" y="383539"/>
                </a:lnTo>
                <a:lnTo>
                  <a:pt x="446051" y="347980"/>
                </a:lnTo>
                <a:lnTo>
                  <a:pt x="404974" y="311150"/>
                </a:lnTo>
                <a:lnTo>
                  <a:pt x="362953" y="276859"/>
                </a:lnTo>
                <a:lnTo>
                  <a:pt x="319407" y="245109"/>
                </a:lnTo>
                <a:lnTo>
                  <a:pt x="329123" y="209550"/>
                </a:lnTo>
                <a:lnTo>
                  <a:pt x="333361" y="166369"/>
                </a:lnTo>
                <a:lnTo>
                  <a:pt x="331494" y="119380"/>
                </a:lnTo>
                <a:lnTo>
                  <a:pt x="322897" y="73659"/>
                </a:lnTo>
                <a:lnTo>
                  <a:pt x="308538" y="39369"/>
                </a:lnTo>
                <a:close/>
              </a:path>
              <a:path w="912494" h="886460">
                <a:moveTo>
                  <a:pt x="835662" y="580389"/>
                </a:moveTo>
                <a:lnTo>
                  <a:pt x="817495" y="582930"/>
                </a:lnTo>
                <a:lnTo>
                  <a:pt x="800150" y="588010"/>
                </a:lnTo>
                <a:lnTo>
                  <a:pt x="784495" y="596900"/>
                </a:lnTo>
                <a:lnTo>
                  <a:pt x="771400" y="608330"/>
                </a:lnTo>
                <a:lnTo>
                  <a:pt x="901525" y="608330"/>
                </a:lnTo>
                <a:lnTo>
                  <a:pt x="900313" y="605789"/>
                </a:lnTo>
                <a:lnTo>
                  <a:pt x="882588" y="590550"/>
                </a:lnTo>
                <a:lnTo>
                  <a:pt x="860292" y="581660"/>
                </a:lnTo>
                <a:lnTo>
                  <a:pt x="835662" y="580389"/>
                </a:lnTo>
                <a:close/>
              </a:path>
              <a:path w="912494" h="886460">
                <a:moveTo>
                  <a:pt x="639828" y="586739"/>
                </a:moveTo>
                <a:lnTo>
                  <a:pt x="633478" y="586739"/>
                </a:lnTo>
                <a:lnTo>
                  <a:pt x="630938" y="588010"/>
                </a:lnTo>
                <a:lnTo>
                  <a:pt x="629414" y="590550"/>
                </a:lnTo>
                <a:lnTo>
                  <a:pt x="627255" y="594360"/>
                </a:lnTo>
                <a:lnTo>
                  <a:pt x="620651" y="601980"/>
                </a:lnTo>
                <a:lnTo>
                  <a:pt x="641479" y="601980"/>
                </a:lnTo>
                <a:lnTo>
                  <a:pt x="642368" y="594360"/>
                </a:lnTo>
                <a:lnTo>
                  <a:pt x="643511" y="589280"/>
                </a:lnTo>
                <a:lnTo>
                  <a:pt x="639828" y="586739"/>
                </a:lnTo>
                <a:close/>
              </a:path>
              <a:path w="912494" h="886460">
                <a:moveTo>
                  <a:pt x="596521" y="547369"/>
                </a:moveTo>
                <a:lnTo>
                  <a:pt x="586869" y="548639"/>
                </a:lnTo>
                <a:lnTo>
                  <a:pt x="582805" y="551180"/>
                </a:lnTo>
                <a:lnTo>
                  <a:pt x="581535" y="556260"/>
                </a:lnTo>
                <a:lnTo>
                  <a:pt x="580392" y="558800"/>
                </a:lnTo>
                <a:lnTo>
                  <a:pt x="579376" y="560069"/>
                </a:lnTo>
                <a:lnTo>
                  <a:pt x="578233" y="561339"/>
                </a:lnTo>
                <a:lnTo>
                  <a:pt x="602591" y="561339"/>
                </a:lnTo>
                <a:lnTo>
                  <a:pt x="602109" y="551180"/>
                </a:lnTo>
                <a:lnTo>
                  <a:pt x="596521" y="547369"/>
                </a:lnTo>
                <a:close/>
              </a:path>
              <a:path w="912494" h="886460">
                <a:moveTo>
                  <a:pt x="558040" y="513080"/>
                </a:moveTo>
                <a:lnTo>
                  <a:pt x="551309" y="513080"/>
                </a:lnTo>
                <a:lnTo>
                  <a:pt x="548642" y="515619"/>
                </a:lnTo>
                <a:lnTo>
                  <a:pt x="547372" y="518159"/>
                </a:lnTo>
                <a:lnTo>
                  <a:pt x="546356" y="523239"/>
                </a:lnTo>
                <a:lnTo>
                  <a:pt x="542038" y="528319"/>
                </a:lnTo>
                <a:lnTo>
                  <a:pt x="564580" y="528319"/>
                </a:lnTo>
                <a:lnTo>
                  <a:pt x="564072" y="520700"/>
                </a:lnTo>
                <a:lnTo>
                  <a:pt x="559945" y="515619"/>
                </a:lnTo>
                <a:lnTo>
                  <a:pt x="558040" y="513080"/>
                </a:lnTo>
                <a:close/>
              </a:path>
              <a:path w="912494" h="886460">
                <a:moveTo>
                  <a:pt x="250459" y="0"/>
                </a:moveTo>
                <a:lnTo>
                  <a:pt x="209445" y="12700"/>
                </a:lnTo>
                <a:lnTo>
                  <a:pt x="172032" y="68579"/>
                </a:lnTo>
                <a:lnTo>
                  <a:pt x="158940" y="123189"/>
                </a:lnTo>
                <a:lnTo>
                  <a:pt x="149532" y="176530"/>
                </a:lnTo>
                <a:lnTo>
                  <a:pt x="127406" y="181609"/>
                </a:lnTo>
                <a:lnTo>
                  <a:pt x="84618" y="194309"/>
                </a:lnTo>
                <a:lnTo>
                  <a:pt x="34131" y="220980"/>
                </a:lnTo>
                <a:lnTo>
                  <a:pt x="0" y="274319"/>
                </a:lnTo>
                <a:lnTo>
                  <a:pt x="2834" y="308609"/>
                </a:lnTo>
                <a:lnTo>
                  <a:pt x="19449" y="339089"/>
                </a:lnTo>
                <a:lnTo>
                  <a:pt x="45161" y="358139"/>
                </a:lnTo>
                <a:lnTo>
                  <a:pt x="77206" y="368300"/>
                </a:lnTo>
                <a:lnTo>
                  <a:pt x="112816" y="369569"/>
                </a:lnTo>
                <a:lnTo>
                  <a:pt x="143174" y="367030"/>
                </a:lnTo>
                <a:lnTo>
                  <a:pt x="172493" y="358139"/>
                </a:lnTo>
                <a:lnTo>
                  <a:pt x="199184" y="347980"/>
                </a:lnTo>
                <a:lnTo>
                  <a:pt x="221655" y="334009"/>
                </a:lnTo>
                <a:lnTo>
                  <a:pt x="223903" y="332739"/>
                </a:lnTo>
                <a:lnTo>
                  <a:pt x="225008" y="331469"/>
                </a:lnTo>
                <a:lnTo>
                  <a:pt x="226049" y="328930"/>
                </a:lnTo>
                <a:lnTo>
                  <a:pt x="95112" y="328930"/>
                </a:lnTo>
                <a:lnTo>
                  <a:pt x="76168" y="327659"/>
                </a:lnTo>
                <a:lnTo>
                  <a:pt x="60011" y="322580"/>
                </a:lnTo>
                <a:lnTo>
                  <a:pt x="47733" y="312419"/>
                </a:lnTo>
                <a:lnTo>
                  <a:pt x="40426" y="294639"/>
                </a:lnTo>
                <a:lnTo>
                  <a:pt x="44245" y="265430"/>
                </a:lnTo>
                <a:lnTo>
                  <a:pt x="63964" y="243839"/>
                </a:lnTo>
                <a:lnTo>
                  <a:pt x="91548" y="228600"/>
                </a:lnTo>
                <a:lnTo>
                  <a:pt x="118963" y="215900"/>
                </a:lnTo>
                <a:lnTo>
                  <a:pt x="123991" y="213359"/>
                </a:lnTo>
                <a:lnTo>
                  <a:pt x="130305" y="210819"/>
                </a:lnTo>
                <a:lnTo>
                  <a:pt x="137470" y="208280"/>
                </a:lnTo>
                <a:lnTo>
                  <a:pt x="145049" y="204469"/>
                </a:lnTo>
                <a:lnTo>
                  <a:pt x="188214" y="204469"/>
                </a:lnTo>
                <a:lnTo>
                  <a:pt x="190265" y="181609"/>
                </a:lnTo>
                <a:lnTo>
                  <a:pt x="192674" y="158750"/>
                </a:lnTo>
                <a:lnTo>
                  <a:pt x="204164" y="91439"/>
                </a:lnTo>
                <a:lnTo>
                  <a:pt x="241619" y="40639"/>
                </a:lnTo>
                <a:lnTo>
                  <a:pt x="244045" y="39369"/>
                </a:lnTo>
                <a:lnTo>
                  <a:pt x="308538" y="39369"/>
                </a:lnTo>
                <a:lnTo>
                  <a:pt x="306943" y="35560"/>
                </a:lnTo>
                <a:lnTo>
                  <a:pt x="283005" y="8889"/>
                </a:lnTo>
                <a:lnTo>
                  <a:pt x="250459" y="0"/>
                </a:lnTo>
                <a:close/>
              </a:path>
              <a:path w="912494" h="886460">
                <a:moveTo>
                  <a:pt x="188214" y="204469"/>
                </a:moveTo>
                <a:lnTo>
                  <a:pt x="145049" y="204469"/>
                </a:lnTo>
                <a:lnTo>
                  <a:pt x="145099" y="205739"/>
                </a:lnTo>
                <a:lnTo>
                  <a:pt x="143020" y="217169"/>
                </a:lnTo>
                <a:lnTo>
                  <a:pt x="150065" y="255269"/>
                </a:lnTo>
                <a:lnTo>
                  <a:pt x="156009" y="257809"/>
                </a:lnTo>
                <a:lnTo>
                  <a:pt x="161774" y="257809"/>
                </a:lnTo>
                <a:lnTo>
                  <a:pt x="169953" y="255269"/>
                </a:lnTo>
                <a:lnTo>
                  <a:pt x="172696" y="251459"/>
                </a:lnTo>
                <a:lnTo>
                  <a:pt x="183056" y="232409"/>
                </a:lnTo>
                <a:lnTo>
                  <a:pt x="187986" y="207009"/>
                </a:lnTo>
                <a:lnTo>
                  <a:pt x="188214" y="204469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7817993" y="1015"/>
            <a:ext cx="749935" cy="975360"/>
          </a:xfrm>
          <a:custGeom>
            <a:avLst/>
            <a:gdLst/>
            <a:ahLst/>
            <a:cxnLst/>
            <a:rect l="l" t="t" r="r" b="b"/>
            <a:pathLst>
              <a:path w="749934" h="975360">
                <a:moveTo>
                  <a:pt x="91424" y="713739"/>
                </a:moveTo>
                <a:lnTo>
                  <a:pt x="32611" y="728980"/>
                </a:lnTo>
                <a:lnTo>
                  <a:pt x="2774" y="764539"/>
                </a:lnTo>
                <a:lnTo>
                  <a:pt x="0" y="789939"/>
                </a:lnTo>
                <a:lnTo>
                  <a:pt x="5978" y="808989"/>
                </a:lnTo>
                <a:lnTo>
                  <a:pt x="30414" y="840739"/>
                </a:lnTo>
                <a:lnTo>
                  <a:pt x="72167" y="859789"/>
                </a:lnTo>
                <a:lnTo>
                  <a:pt x="98678" y="863600"/>
                </a:lnTo>
                <a:lnTo>
                  <a:pt x="102234" y="863600"/>
                </a:lnTo>
                <a:lnTo>
                  <a:pt x="129563" y="905510"/>
                </a:lnTo>
                <a:lnTo>
                  <a:pt x="164846" y="946150"/>
                </a:lnTo>
                <a:lnTo>
                  <a:pt x="205176" y="972820"/>
                </a:lnTo>
                <a:lnTo>
                  <a:pt x="247650" y="975360"/>
                </a:lnTo>
                <a:lnTo>
                  <a:pt x="253363" y="974089"/>
                </a:lnTo>
                <a:lnTo>
                  <a:pt x="259064" y="971550"/>
                </a:lnTo>
                <a:lnTo>
                  <a:pt x="270382" y="963930"/>
                </a:lnTo>
                <a:lnTo>
                  <a:pt x="285011" y="944880"/>
                </a:lnTo>
                <a:lnTo>
                  <a:pt x="285563" y="942339"/>
                </a:lnTo>
                <a:lnTo>
                  <a:pt x="231393" y="942339"/>
                </a:lnTo>
                <a:lnTo>
                  <a:pt x="216509" y="939800"/>
                </a:lnTo>
                <a:lnTo>
                  <a:pt x="202041" y="930910"/>
                </a:lnTo>
                <a:lnTo>
                  <a:pt x="188692" y="919480"/>
                </a:lnTo>
                <a:lnTo>
                  <a:pt x="177164" y="906780"/>
                </a:lnTo>
                <a:lnTo>
                  <a:pt x="167179" y="896620"/>
                </a:lnTo>
                <a:lnTo>
                  <a:pt x="157479" y="885189"/>
                </a:lnTo>
                <a:lnTo>
                  <a:pt x="147875" y="873760"/>
                </a:lnTo>
                <a:lnTo>
                  <a:pt x="138175" y="862330"/>
                </a:lnTo>
                <a:lnTo>
                  <a:pt x="144017" y="862330"/>
                </a:lnTo>
                <a:lnTo>
                  <a:pt x="149732" y="861060"/>
                </a:lnTo>
                <a:lnTo>
                  <a:pt x="155321" y="858520"/>
                </a:lnTo>
                <a:lnTo>
                  <a:pt x="160781" y="857250"/>
                </a:lnTo>
                <a:lnTo>
                  <a:pt x="166242" y="854710"/>
                </a:lnTo>
                <a:lnTo>
                  <a:pt x="171323" y="852170"/>
                </a:lnTo>
                <a:lnTo>
                  <a:pt x="176821" y="845820"/>
                </a:lnTo>
                <a:lnTo>
                  <a:pt x="177974" y="836930"/>
                </a:lnTo>
                <a:lnTo>
                  <a:pt x="174626" y="829310"/>
                </a:lnTo>
                <a:lnTo>
                  <a:pt x="106302" y="829310"/>
                </a:lnTo>
                <a:lnTo>
                  <a:pt x="84339" y="826770"/>
                </a:lnTo>
                <a:lnTo>
                  <a:pt x="40848" y="801370"/>
                </a:lnTo>
                <a:lnTo>
                  <a:pt x="34057" y="774700"/>
                </a:lnTo>
                <a:lnTo>
                  <a:pt x="38782" y="764539"/>
                </a:lnTo>
                <a:lnTo>
                  <a:pt x="48055" y="756920"/>
                </a:lnTo>
                <a:lnTo>
                  <a:pt x="60578" y="751839"/>
                </a:lnTo>
                <a:lnTo>
                  <a:pt x="72763" y="748030"/>
                </a:lnTo>
                <a:lnTo>
                  <a:pt x="98226" y="745489"/>
                </a:lnTo>
                <a:lnTo>
                  <a:pt x="133041" y="745489"/>
                </a:lnTo>
                <a:lnTo>
                  <a:pt x="153267" y="723900"/>
                </a:lnTo>
                <a:lnTo>
                  <a:pt x="125222" y="723900"/>
                </a:lnTo>
                <a:lnTo>
                  <a:pt x="109055" y="717550"/>
                </a:lnTo>
                <a:lnTo>
                  <a:pt x="91424" y="713739"/>
                </a:lnTo>
                <a:close/>
              </a:path>
              <a:path w="749934" h="975360">
                <a:moveTo>
                  <a:pt x="220472" y="703580"/>
                </a:moveTo>
                <a:lnTo>
                  <a:pt x="218439" y="703580"/>
                </a:lnTo>
                <a:lnTo>
                  <a:pt x="212343" y="704850"/>
                </a:lnTo>
                <a:lnTo>
                  <a:pt x="209168" y="711200"/>
                </a:lnTo>
                <a:lnTo>
                  <a:pt x="212216" y="715010"/>
                </a:lnTo>
                <a:lnTo>
                  <a:pt x="216461" y="722630"/>
                </a:lnTo>
                <a:lnTo>
                  <a:pt x="221313" y="727710"/>
                </a:lnTo>
                <a:lnTo>
                  <a:pt x="226665" y="734060"/>
                </a:lnTo>
                <a:lnTo>
                  <a:pt x="232409" y="737870"/>
                </a:lnTo>
                <a:lnTo>
                  <a:pt x="228397" y="745489"/>
                </a:lnTo>
                <a:lnTo>
                  <a:pt x="224599" y="754380"/>
                </a:lnTo>
                <a:lnTo>
                  <a:pt x="221087" y="762000"/>
                </a:lnTo>
                <a:lnTo>
                  <a:pt x="217931" y="770889"/>
                </a:lnTo>
                <a:lnTo>
                  <a:pt x="214122" y="777239"/>
                </a:lnTo>
                <a:lnTo>
                  <a:pt x="216407" y="784860"/>
                </a:lnTo>
                <a:lnTo>
                  <a:pt x="221741" y="791210"/>
                </a:lnTo>
                <a:lnTo>
                  <a:pt x="227841" y="821689"/>
                </a:lnTo>
                <a:lnTo>
                  <a:pt x="237966" y="853439"/>
                </a:lnTo>
                <a:lnTo>
                  <a:pt x="248138" y="882650"/>
                </a:lnTo>
                <a:lnTo>
                  <a:pt x="254380" y="906780"/>
                </a:lnTo>
                <a:lnTo>
                  <a:pt x="254581" y="918210"/>
                </a:lnTo>
                <a:lnTo>
                  <a:pt x="252174" y="928370"/>
                </a:lnTo>
                <a:lnTo>
                  <a:pt x="246647" y="937260"/>
                </a:lnTo>
                <a:lnTo>
                  <a:pt x="237489" y="941070"/>
                </a:lnTo>
                <a:lnTo>
                  <a:pt x="235584" y="942339"/>
                </a:lnTo>
                <a:lnTo>
                  <a:pt x="285563" y="942339"/>
                </a:lnTo>
                <a:lnTo>
                  <a:pt x="289972" y="922020"/>
                </a:lnTo>
                <a:lnTo>
                  <a:pt x="288313" y="897889"/>
                </a:lnTo>
                <a:lnTo>
                  <a:pt x="283082" y="873760"/>
                </a:lnTo>
                <a:lnTo>
                  <a:pt x="277947" y="857250"/>
                </a:lnTo>
                <a:lnTo>
                  <a:pt x="272669" y="840739"/>
                </a:lnTo>
                <a:lnTo>
                  <a:pt x="267581" y="824230"/>
                </a:lnTo>
                <a:lnTo>
                  <a:pt x="258641" y="778510"/>
                </a:lnTo>
                <a:lnTo>
                  <a:pt x="258317" y="768350"/>
                </a:lnTo>
                <a:lnTo>
                  <a:pt x="281093" y="721360"/>
                </a:lnTo>
                <a:lnTo>
                  <a:pt x="283113" y="717550"/>
                </a:lnTo>
                <a:lnTo>
                  <a:pt x="241807" y="717550"/>
                </a:lnTo>
                <a:lnTo>
                  <a:pt x="235330" y="712470"/>
                </a:lnTo>
                <a:lnTo>
                  <a:pt x="229870" y="709930"/>
                </a:lnTo>
                <a:lnTo>
                  <a:pt x="222376" y="704850"/>
                </a:lnTo>
                <a:lnTo>
                  <a:pt x="220472" y="703580"/>
                </a:lnTo>
                <a:close/>
              </a:path>
              <a:path w="749934" h="975360">
                <a:moveTo>
                  <a:pt x="166624" y="824230"/>
                </a:moveTo>
                <a:lnTo>
                  <a:pt x="154527" y="825500"/>
                </a:lnTo>
                <a:lnTo>
                  <a:pt x="142049" y="825500"/>
                </a:lnTo>
                <a:lnTo>
                  <a:pt x="129476" y="826770"/>
                </a:lnTo>
                <a:lnTo>
                  <a:pt x="117093" y="829310"/>
                </a:lnTo>
                <a:lnTo>
                  <a:pt x="174626" y="829310"/>
                </a:lnTo>
                <a:lnTo>
                  <a:pt x="166624" y="824230"/>
                </a:lnTo>
                <a:close/>
              </a:path>
              <a:path w="749934" h="975360">
                <a:moveTo>
                  <a:pt x="133041" y="745489"/>
                </a:moveTo>
                <a:lnTo>
                  <a:pt x="109981" y="745489"/>
                </a:lnTo>
                <a:lnTo>
                  <a:pt x="106679" y="751839"/>
                </a:lnTo>
                <a:lnTo>
                  <a:pt x="115061" y="758189"/>
                </a:lnTo>
                <a:lnTo>
                  <a:pt x="121665" y="755650"/>
                </a:lnTo>
                <a:lnTo>
                  <a:pt x="122808" y="755650"/>
                </a:lnTo>
                <a:lnTo>
                  <a:pt x="123825" y="754380"/>
                </a:lnTo>
                <a:lnTo>
                  <a:pt x="124713" y="754380"/>
                </a:lnTo>
                <a:lnTo>
                  <a:pt x="133041" y="745489"/>
                </a:lnTo>
                <a:close/>
              </a:path>
              <a:path w="749934" h="975360">
                <a:moveTo>
                  <a:pt x="496368" y="0"/>
                </a:moveTo>
                <a:lnTo>
                  <a:pt x="384059" y="0"/>
                </a:lnTo>
                <a:lnTo>
                  <a:pt x="372017" y="27939"/>
                </a:lnTo>
                <a:lnTo>
                  <a:pt x="369748" y="69850"/>
                </a:lnTo>
                <a:lnTo>
                  <a:pt x="376754" y="115570"/>
                </a:lnTo>
                <a:lnTo>
                  <a:pt x="390721" y="160020"/>
                </a:lnTo>
                <a:lnTo>
                  <a:pt x="409333" y="200660"/>
                </a:lnTo>
                <a:lnTo>
                  <a:pt x="430275" y="229870"/>
                </a:lnTo>
                <a:lnTo>
                  <a:pt x="399967" y="274320"/>
                </a:lnTo>
                <a:lnTo>
                  <a:pt x="371847" y="321310"/>
                </a:lnTo>
                <a:lnTo>
                  <a:pt x="345026" y="368300"/>
                </a:lnTo>
                <a:lnTo>
                  <a:pt x="318613" y="416560"/>
                </a:lnTo>
                <a:lnTo>
                  <a:pt x="291718" y="463550"/>
                </a:lnTo>
                <a:lnTo>
                  <a:pt x="265618" y="508000"/>
                </a:lnTo>
                <a:lnTo>
                  <a:pt x="238618" y="552450"/>
                </a:lnTo>
                <a:lnTo>
                  <a:pt x="210899" y="595630"/>
                </a:lnTo>
                <a:lnTo>
                  <a:pt x="182640" y="638810"/>
                </a:lnTo>
                <a:lnTo>
                  <a:pt x="154021" y="680720"/>
                </a:lnTo>
                <a:lnTo>
                  <a:pt x="125222" y="723900"/>
                </a:lnTo>
                <a:lnTo>
                  <a:pt x="153267" y="723900"/>
                </a:lnTo>
                <a:lnTo>
                  <a:pt x="156836" y="720089"/>
                </a:lnTo>
                <a:lnTo>
                  <a:pt x="186831" y="683260"/>
                </a:lnTo>
                <a:lnTo>
                  <a:pt x="215153" y="646430"/>
                </a:lnTo>
                <a:lnTo>
                  <a:pt x="242259" y="607060"/>
                </a:lnTo>
                <a:lnTo>
                  <a:pt x="268603" y="567689"/>
                </a:lnTo>
                <a:lnTo>
                  <a:pt x="294639" y="528320"/>
                </a:lnTo>
                <a:lnTo>
                  <a:pt x="320284" y="488950"/>
                </a:lnTo>
                <a:lnTo>
                  <a:pt x="346104" y="449580"/>
                </a:lnTo>
                <a:lnTo>
                  <a:pt x="371684" y="408939"/>
                </a:lnTo>
                <a:lnTo>
                  <a:pt x="396608" y="368300"/>
                </a:lnTo>
                <a:lnTo>
                  <a:pt x="420462" y="326389"/>
                </a:lnTo>
                <a:lnTo>
                  <a:pt x="442830" y="284480"/>
                </a:lnTo>
                <a:lnTo>
                  <a:pt x="463296" y="242570"/>
                </a:lnTo>
                <a:lnTo>
                  <a:pt x="464885" y="234950"/>
                </a:lnTo>
                <a:lnTo>
                  <a:pt x="463438" y="228600"/>
                </a:lnTo>
                <a:lnTo>
                  <a:pt x="459349" y="222250"/>
                </a:lnTo>
                <a:lnTo>
                  <a:pt x="453008" y="217170"/>
                </a:lnTo>
                <a:lnTo>
                  <a:pt x="438353" y="177800"/>
                </a:lnTo>
                <a:lnTo>
                  <a:pt x="421228" y="127000"/>
                </a:lnTo>
                <a:lnTo>
                  <a:pt x="408980" y="76200"/>
                </a:lnTo>
                <a:lnTo>
                  <a:pt x="408955" y="34289"/>
                </a:lnTo>
                <a:lnTo>
                  <a:pt x="428498" y="12700"/>
                </a:lnTo>
                <a:lnTo>
                  <a:pt x="430529" y="11430"/>
                </a:lnTo>
                <a:lnTo>
                  <a:pt x="507794" y="11430"/>
                </a:lnTo>
                <a:lnTo>
                  <a:pt x="496368" y="0"/>
                </a:lnTo>
                <a:close/>
              </a:path>
              <a:path w="749934" h="975360">
                <a:moveTo>
                  <a:pt x="248157" y="656589"/>
                </a:moveTo>
                <a:lnTo>
                  <a:pt x="245872" y="657860"/>
                </a:lnTo>
                <a:lnTo>
                  <a:pt x="242061" y="659130"/>
                </a:lnTo>
                <a:lnTo>
                  <a:pt x="239522" y="662939"/>
                </a:lnTo>
                <a:lnTo>
                  <a:pt x="242442" y="668020"/>
                </a:lnTo>
                <a:lnTo>
                  <a:pt x="245490" y="674370"/>
                </a:lnTo>
                <a:lnTo>
                  <a:pt x="256158" y="685800"/>
                </a:lnTo>
                <a:lnTo>
                  <a:pt x="241807" y="717550"/>
                </a:lnTo>
                <a:lnTo>
                  <a:pt x="283113" y="717550"/>
                </a:lnTo>
                <a:lnTo>
                  <a:pt x="305330" y="675639"/>
                </a:lnTo>
                <a:lnTo>
                  <a:pt x="310417" y="666750"/>
                </a:lnTo>
                <a:lnTo>
                  <a:pt x="265175" y="666750"/>
                </a:lnTo>
                <a:lnTo>
                  <a:pt x="256539" y="661670"/>
                </a:lnTo>
                <a:lnTo>
                  <a:pt x="253237" y="659130"/>
                </a:lnTo>
                <a:lnTo>
                  <a:pt x="250825" y="657860"/>
                </a:lnTo>
                <a:lnTo>
                  <a:pt x="248157" y="656589"/>
                </a:lnTo>
                <a:close/>
              </a:path>
              <a:path w="749934" h="975360">
                <a:moveTo>
                  <a:pt x="283845" y="605789"/>
                </a:moveTo>
                <a:lnTo>
                  <a:pt x="275081" y="605789"/>
                </a:lnTo>
                <a:lnTo>
                  <a:pt x="269875" y="608330"/>
                </a:lnTo>
                <a:lnTo>
                  <a:pt x="265810" y="613410"/>
                </a:lnTo>
                <a:lnTo>
                  <a:pt x="269875" y="626110"/>
                </a:lnTo>
                <a:lnTo>
                  <a:pt x="275208" y="632460"/>
                </a:lnTo>
                <a:lnTo>
                  <a:pt x="281050" y="635000"/>
                </a:lnTo>
                <a:lnTo>
                  <a:pt x="277016" y="642620"/>
                </a:lnTo>
                <a:lnTo>
                  <a:pt x="269138" y="659130"/>
                </a:lnTo>
                <a:lnTo>
                  <a:pt x="265175" y="666750"/>
                </a:lnTo>
                <a:lnTo>
                  <a:pt x="310417" y="666750"/>
                </a:lnTo>
                <a:lnTo>
                  <a:pt x="330768" y="631189"/>
                </a:lnTo>
                <a:lnTo>
                  <a:pt x="340567" y="614680"/>
                </a:lnTo>
                <a:lnTo>
                  <a:pt x="290449" y="614680"/>
                </a:lnTo>
                <a:lnTo>
                  <a:pt x="288671" y="612139"/>
                </a:lnTo>
                <a:lnTo>
                  <a:pt x="286765" y="610870"/>
                </a:lnTo>
                <a:lnTo>
                  <a:pt x="283845" y="605789"/>
                </a:lnTo>
                <a:close/>
              </a:path>
              <a:path w="749934" h="975360">
                <a:moveTo>
                  <a:pt x="300989" y="560070"/>
                </a:moveTo>
                <a:lnTo>
                  <a:pt x="298196" y="561339"/>
                </a:lnTo>
                <a:lnTo>
                  <a:pt x="296417" y="561339"/>
                </a:lnTo>
                <a:lnTo>
                  <a:pt x="294766" y="562610"/>
                </a:lnTo>
                <a:lnTo>
                  <a:pt x="293624" y="565150"/>
                </a:lnTo>
                <a:lnTo>
                  <a:pt x="291717" y="572770"/>
                </a:lnTo>
                <a:lnTo>
                  <a:pt x="293703" y="579120"/>
                </a:lnTo>
                <a:lnTo>
                  <a:pt x="298285" y="586739"/>
                </a:lnTo>
                <a:lnTo>
                  <a:pt x="304164" y="591820"/>
                </a:lnTo>
                <a:lnTo>
                  <a:pt x="301132" y="598170"/>
                </a:lnTo>
                <a:lnTo>
                  <a:pt x="297910" y="603250"/>
                </a:lnTo>
                <a:lnTo>
                  <a:pt x="294735" y="609600"/>
                </a:lnTo>
                <a:lnTo>
                  <a:pt x="291846" y="614680"/>
                </a:lnTo>
                <a:lnTo>
                  <a:pt x="340567" y="614680"/>
                </a:lnTo>
                <a:lnTo>
                  <a:pt x="357149" y="586739"/>
                </a:lnTo>
                <a:lnTo>
                  <a:pt x="366428" y="571500"/>
                </a:lnTo>
                <a:lnTo>
                  <a:pt x="314959" y="571500"/>
                </a:lnTo>
                <a:lnTo>
                  <a:pt x="311784" y="568960"/>
                </a:lnTo>
                <a:lnTo>
                  <a:pt x="308863" y="567689"/>
                </a:lnTo>
                <a:lnTo>
                  <a:pt x="306450" y="563880"/>
                </a:lnTo>
                <a:lnTo>
                  <a:pt x="304291" y="561339"/>
                </a:lnTo>
                <a:lnTo>
                  <a:pt x="300989" y="560070"/>
                </a:lnTo>
                <a:close/>
              </a:path>
              <a:path w="749934" h="975360">
                <a:moveTo>
                  <a:pt x="548893" y="242570"/>
                </a:moveTo>
                <a:lnTo>
                  <a:pt x="545464" y="242570"/>
                </a:lnTo>
                <a:lnTo>
                  <a:pt x="543813" y="243839"/>
                </a:lnTo>
                <a:lnTo>
                  <a:pt x="542289" y="245110"/>
                </a:lnTo>
                <a:lnTo>
                  <a:pt x="541527" y="246380"/>
                </a:lnTo>
                <a:lnTo>
                  <a:pt x="509550" y="284480"/>
                </a:lnTo>
                <a:lnTo>
                  <a:pt x="478587" y="323850"/>
                </a:lnTo>
                <a:lnTo>
                  <a:pt x="448654" y="363220"/>
                </a:lnTo>
                <a:lnTo>
                  <a:pt x="419766" y="403860"/>
                </a:lnTo>
                <a:lnTo>
                  <a:pt x="391938" y="444500"/>
                </a:lnTo>
                <a:lnTo>
                  <a:pt x="365184" y="486410"/>
                </a:lnTo>
                <a:lnTo>
                  <a:pt x="339520" y="528320"/>
                </a:lnTo>
                <a:lnTo>
                  <a:pt x="314959" y="571500"/>
                </a:lnTo>
                <a:lnTo>
                  <a:pt x="366428" y="571500"/>
                </a:lnTo>
                <a:lnTo>
                  <a:pt x="384214" y="542289"/>
                </a:lnTo>
                <a:lnTo>
                  <a:pt x="411704" y="499110"/>
                </a:lnTo>
                <a:lnTo>
                  <a:pt x="439362" y="454660"/>
                </a:lnTo>
                <a:lnTo>
                  <a:pt x="466926" y="411480"/>
                </a:lnTo>
                <a:lnTo>
                  <a:pt x="494140" y="367030"/>
                </a:lnTo>
                <a:lnTo>
                  <a:pt x="520745" y="323850"/>
                </a:lnTo>
                <a:lnTo>
                  <a:pt x="546480" y="278130"/>
                </a:lnTo>
                <a:lnTo>
                  <a:pt x="669870" y="278130"/>
                </a:lnTo>
                <a:lnTo>
                  <a:pt x="699803" y="265430"/>
                </a:lnTo>
                <a:lnTo>
                  <a:pt x="726646" y="245110"/>
                </a:lnTo>
                <a:lnTo>
                  <a:pt x="727490" y="243839"/>
                </a:lnTo>
                <a:lnTo>
                  <a:pt x="550290" y="243839"/>
                </a:lnTo>
                <a:lnTo>
                  <a:pt x="548893" y="242570"/>
                </a:lnTo>
                <a:close/>
              </a:path>
              <a:path w="749934" h="975360">
                <a:moveTo>
                  <a:pt x="669870" y="278130"/>
                </a:moveTo>
                <a:lnTo>
                  <a:pt x="546480" y="278130"/>
                </a:lnTo>
                <a:lnTo>
                  <a:pt x="548258" y="280670"/>
                </a:lnTo>
                <a:lnTo>
                  <a:pt x="549655" y="280670"/>
                </a:lnTo>
                <a:lnTo>
                  <a:pt x="552196" y="281939"/>
                </a:lnTo>
                <a:lnTo>
                  <a:pt x="577955" y="287020"/>
                </a:lnTo>
                <a:lnTo>
                  <a:pt x="606821" y="288289"/>
                </a:lnTo>
                <a:lnTo>
                  <a:pt x="637045" y="285750"/>
                </a:lnTo>
                <a:lnTo>
                  <a:pt x="666876" y="279400"/>
                </a:lnTo>
                <a:lnTo>
                  <a:pt x="669870" y="278130"/>
                </a:lnTo>
                <a:close/>
              </a:path>
              <a:path w="749934" h="975360">
                <a:moveTo>
                  <a:pt x="555878" y="241300"/>
                </a:moveTo>
                <a:lnTo>
                  <a:pt x="550290" y="243839"/>
                </a:lnTo>
                <a:lnTo>
                  <a:pt x="727490" y="243839"/>
                </a:lnTo>
                <a:lnTo>
                  <a:pt x="728334" y="242570"/>
                </a:lnTo>
                <a:lnTo>
                  <a:pt x="578161" y="242570"/>
                </a:lnTo>
                <a:lnTo>
                  <a:pt x="555878" y="241300"/>
                </a:lnTo>
                <a:close/>
              </a:path>
              <a:path w="749934" h="975360">
                <a:moveTo>
                  <a:pt x="725945" y="133350"/>
                </a:moveTo>
                <a:lnTo>
                  <a:pt x="581278" y="133350"/>
                </a:lnTo>
                <a:lnTo>
                  <a:pt x="589617" y="134620"/>
                </a:lnTo>
                <a:lnTo>
                  <a:pt x="597407" y="134620"/>
                </a:lnTo>
                <a:lnTo>
                  <a:pt x="604246" y="135889"/>
                </a:lnTo>
                <a:lnTo>
                  <a:pt x="609726" y="135889"/>
                </a:lnTo>
                <a:lnTo>
                  <a:pt x="639673" y="138430"/>
                </a:lnTo>
                <a:lnTo>
                  <a:pt x="670893" y="143510"/>
                </a:lnTo>
                <a:lnTo>
                  <a:pt x="696612" y="157480"/>
                </a:lnTo>
                <a:lnTo>
                  <a:pt x="710056" y="184150"/>
                </a:lnTo>
                <a:lnTo>
                  <a:pt x="708856" y="203200"/>
                </a:lnTo>
                <a:lnTo>
                  <a:pt x="669798" y="234950"/>
                </a:lnTo>
                <a:lnTo>
                  <a:pt x="607456" y="242570"/>
                </a:lnTo>
                <a:lnTo>
                  <a:pt x="728334" y="242570"/>
                </a:lnTo>
                <a:lnTo>
                  <a:pt x="744368" y="218439"/>
                </a:lnTo>
                <a:lnTo>
                  <a:pt x="749934" y="184150"/>
                </a:lnTo>
                <a:lnTo>
                  <a:pt x="741183" y="151130"/>
                </a:lnTo>
                <a:lnTo>
                  <a:pt x="725945" y="133350"/>
                </a:lnTo>
                <a:close/>
              </a:path>
              <a:path w="749934" h="975360">
                <a:moveTo>
                  <a:pt x="507794" y="11430"/>
                </a:moveTo>
                <a:lnTo>
                  <a:pt x="435355" y="11430"/>
                </a:lnTo>
                <a:lnTo>
                  <a:pt x="463821" y="20320"/>
                </a:lnTo>
                <a:lnTo>
                  <a:pt x="487537" y="45720"/>
                </a:lnTo>
                <a:lnTo>
                  <a:pt x="506561" y="78739"/>
                </a:lnTo>
                <a:lnTo>
                  <a:pt x="520953" y="105410"/>
                </a:lnTo>
                <a:lnTo>
                  <a:pt x="530844" y="127000"/>
                </a:lnTo>
                <a:lnTo>
                  <a:pt x="541591" y="149860"/>
                </a:lnTo>
                <a:lnTo>
                  <a:pt x="554529" y="172720"/>
                </a:lnTo>
                <a:lnTo>
                  <a:pt x="570991" y="187960"/>
                </a:lnTo>
                <a:lnTo>
                  <a:pt x="574675" y="190500"/>
                </a:lnTo>
                <a:lnTo>
                  <a:pt x="579120" y="190500"/>
                </a:lnTo>
                <a:lnTo>
                  <a:pt x="588645" y="187960"/>
                </a:lnTo>
                <a:lnTo>
                  <a:pt x="593216" y="182880"/>
                </a:lnTo>
                <a:lnTo>
                  <a:pt x="594232" y="176530"/>
                </a:lnTo>
                <a:lnTo>
                  <a:pt x="593695" y="166370"/>
                </a:lnTo>
                <a:lnTo>
                  <a:pt x="591359" y="154939"/>
                </a:lnTo>
                <a:lnTo>
                  <a:pt x="587285" y="144780"/>
                </a:lnTo>
                <a:lnTo>
                  <a:pt x="581532" y="134620"/>
                </a:lnTo>
                <a:lnTo>
                  <a:pt x="581278" y="133350"/>
                </a:lnTo>
                <a:lnTo>
                  <a:pt x="725945" y="133350"/>
                </a:lnTo>
                <a:lnTo>
                  <a:pt x="720502" y="127000"/>
                </a:lnTo>
                <a:lnTo>
                  <a:pt x="691391" y="113030"/>
                </a:lnTo>
                <a:lnTo>
                  <a:pt x="674371" y="109220"/>
                </a:lnTo>
                <a:lnTo>
                  <a:pt x="567689" y="109220"/>
                </a:lnTo>
                <a:lnTo>
                  <a:pt x="559073" y="92710"/>
                </a:lnTo>
                <a:lnTo>
                  <a:pt x="550100" y="77470"/>
                </a:lnTo>
                <a:lnTo>
                  <a:pt x="540936" y="60960"/>
                </a:lnTo>
                <a:lnTo>
                  <a:pt x="531749" y="45720"/>
                </a:lnTo>
                <a:lnTo>
                  <a:pt x="510333" y="13970"/>
                </a:lnTo>
                <a:lnTo>
                  <a:pt x="507794" y="11430"/>
                </a:lnTo>
                <a:close/>
              </a:path>
              <a:path w="749934" h="975360">
                <a:moveTo>
                  <a:pt x="634984" y="104139"/>
                </a:moveTo>
                <a:lnTo>
                  <a:pt x="612616" y="104139"/>
                </a:lnTo>
                <a:lnTo>
                  <a:pt x="567689" y="109220"/>
                </a:lnTo>
                <a:lnTo>
                  <a:pt x="674371" y="109220"/>
                </a:lnTo>
                <a:lnTo>
                  <a:pt x="657351" y="105410"/>
                </a:lnTo>
                <a:lnTo>
                  <a:pt x="634984" y="104139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1420494"/>
            <a:ext cx="1020512" cy="1384299"/>
          </a:xfrm>
          <a:prstGeom prst="rect">
            <a:avLst/>
          </a:prstGeom>
        </p:spPr>
      </p:pic>
      <p:sp>
        <p:nvSpPr>
          <p:cNvPr id="18" name="object 18"/>
          <p:cNvSpPr/>
          <p:nvPr/>
        </p:nvSpPr>
        <p:spPr>
          <a:xfrm>
            <a:off x="397421" y="4609532"/>
            <a:ext cx="401955" cy="403225"/>
          </a:xfrm>
          <a:custGeom>
            <a:avLst/>
            <a:gdLst/>
            <a:ahLst/>
            <a:cxnLst/>
            <a:rect l="l" t="t" r="r" b="b"/>
            <a:pathLst>
              <a:path w="401955" h="403225">
                <a:moveTo>
                  <a:pt x="96156" y="74943"/>
                </a:moveTo>
                <a:lnTo>
                  <a:pt x="42608" y="104526"/>
                </a:lnTo>
                <a:lnTo>
                  <a:pt x="18688" y="137523"/>
                </a:lnTo>
                <a:lnTo>
                  <a:pt x="3634" y="176617"/>
                </a:lnTo>
                <a:lnTo>
                  <a:pt x="0" y="217394"/>
                </a:lnTo>
                <a:lnTo>
                  <a:pt x="10401" y="258641"/>
                </a:lnTo>
                <a:lnTo>
                  <a:pt x="33774" y="296104"/>
                </a:lnTo>
                <a:lnTo>
                  <a:pt x="67240" y="329099"/>
                </a:lnTo>
                <a:lnTo>
                  <a:pt x="107924" y="356941"/>
                </a:lnTo>
                <a:lnTo>
                  <a:pt x="152949" y="378946"/>
                </a:lnTo>
                <a:lnTo>
                  <a:pt x="199439" y="394427"/>
                </a:lnTo>
                <a:lnTo>
                  <a:pt x="244516" y="402700"/>
                </a:lnTo>
                <a:lnTo>
                  <a:pt x="285305" y="403080"/>
                </a:lnTo>
                <a:lnTo>
                  <a:pt x="288023" y="402966"/>
                </a:lnTo>
                <a:lnTo>
                  <a:pt x="290525" y="402331"/>
                </a:lnTo>
                <a:lnTo>
                  <a:pt x="297408" y="399004"/>
                </a:lnTo>
                <a:lnTo>
                  <a:pt x="300405" y="394660"/>
                </a:lnTo>
                <a:lnTo>
                  <a:pt x="300482" y="389314"/>
                </a:lnTo>
                <a:lnTo>
                  <a:pt x="322631" y="370911"/>
                </a:lnTo>
                <a:lnTo>
                  <a:pt x="277431" y="370911"/>
                </a:lnTo>
                <a:lnTo>
                  <a:pt x="173374" y="341149"/>
                </a:lnTo>
                <a:lnTo>
                  <a:pt x="123612" y="321252"/>
                </a:lnTo>
                <a:lnTo>
                  <a:pt x="76174" y="289746"/>
                </a:lnTo>
                <a:lnTo>
                  <a:pt x="39101" y="234756"/>
                </a:lnTo>
                <a:lnTo>
                  <a:pt x="33778" y="201826"/>
                </a:lnTo>
                <a:lnTo>
                  <a:pt x="37871" y="168194"/>
                </a:lnTo>
                <a:lnTo>
                  <a:pt x="62231" y="124046"/>
                </a:lnTo>
                <a:lnTo>
                  <a:pt x="167611" y="110572"/>
                </a:lnTo>
                <a:lnTo>
                  <a:pt x="144802" y="88149"/>
                </a:lnTo>
                <a:lnTo>
                  <a:pt x="120424" y="76490"/>
                </a:lnTo>
                <a:lnTo>
                  <a:pt x="96156" y="74943"/>
                </a:lnTo>
                <a:close/>
              </a:path>
              <a:path w="401955" h="403225">
                <a:moveTo>
                  <a:pt x="347053" y="34907"/>
                </a:moveTo>
                <a:lnTo>
                  <a:pt x="257352" y="34907"/>
                </a:lnTo>
                <a:lnTo>
                  <a:pt x="293181" y="41424"/>
                </a:lnTo>
                <a:lnTo>
                  <a:pt x="321991" y="62554"/>
                </a:lnTo>
                <a:lnTo>
                  <a:pt x="343411" y="92806"/>
                </a:lnTo>
                <a:lnTo>
                  <a:pt x="357073" y="126690"/>
                </a:lnTo>
                <a:lnTo>
                  <a:pt x="362865" y="164768"/>
                </a:lnTo>
                <a:lnTo>
                  <a:pt x="359722" y="203803"/>
                </a:lnTo>
                <a:lnTo>
                  <a:pt x="350381" y="241989"/>
                </a:lnTo>
                <a:lnTo>
                  <a:pt x="324130" y="302019"/>
                </a:lnTo>
                <a:lnTo>
                  <a:pt x="292037" y="347287"/>
                </a:lnTo>
                <a:lnTo>
                  <a:pt x="277431" y="370911"/>
                </a:lnTo>
                <a:lnTo>
                  <a:pt x="322631" y="370911"/>
                </a:lnTo>
                <a:lnTo>
                  <a:pt x="334866" y="360747"/>
                </a:lnTo>
                <a:lnTo>
                  <a:pt x="361310" y="319522"/>
                </a:lnTo>
                <a:lnTo>
                  <a:pt x="380736" y="273262"/>
                </a:lnTo>
                <a:lnTo>
                  <a:pt x="394068" y="229586"/>
                </a:lnTo>
                <a:lnTo>
                  <a:pt x="401335" y="184199"/>
                </a:lnTo>
                <a:lnTo>
                  <a:pt x="399948" y="136614"/>
                </a:lnTo>
                <a:lnTo>
                  <a:pt x="388160" y="90931"/>
                </a:lnTo>
                <a:lnTo>
                  <a:pt x="364223" y="51252"/>
                </a:lnTo>
                <a:lnTo>
                  <a:pt x="347053" y="34907"/>
                </a:lnTo>
                <a:close/>
              </a:path>
              <a:path w="401955" h="403225">
                <a:moveTo>
                  <a:pt x="167611" y="110572"/>
                </a:moveTo>
                <a:lnTo>
                  <a:pt x="116131" y="110572"/>
                </a:lnTo>
                <a:lnTo>
                  <a:pt x="139461" y="115435"/>
                </a:lnTo>
                <a:lnTo>
                  <a:pt x="163106" y="124252"/>
                </a:lnTo>
                <a:lnTo>
                  <a:pt x="164655" y="124785"/>
                </a:lnTo>
                <a:lnTo>
                  <a:pt x="166458" y="124544"/>
                </a:lnTo>
                <a:lnTo>
                  <a:pt x="169583" y="123033"/>
                </a:lnTo>
                <a:lnTo>
                  <a:pt x="170891" y="121763"/>
                </a:lnTo>
                <a:lnTo>
                  <a:pt x="171437" y="120213"/>
                </a:lnTo>
                <a:lnTo>
                  <a:pt x="176986" y="120213"/>
                </a:lnTo>
                <a:lnTo>
                  <a:pt x="178028" y="119705"/>
                </a:lnTo>
                <a:lnTo>
                  <a:pt x="178803" y="118905"/>
                </a:lnTo>
                <a:lnTo>
                  <a:pt x="179222" y="117737"/>
                </a:lnTo>
                <a:lnTo>
                  <a:pt x="181729" y="111387"/>
                </a:lnTo>
                <a:lnTo>
                  <a:pt x="168440" y="111387"/>
                </a:lnTo>
                <a:lnTo>
                  <a:pt x="167611" y="110572"/>
                </a:lnTo>
                <a:close/>
              </a:path>
              <a:path w="401955" h="403225">
                <a:moveTo>
                  <a:pt x="176986" y="120213"/>
                </a:moveTo>
                <a:lnTo>
                  <a:pt x="171437" y="120213"/>
                </a:lnTo>
                <a:lnTo>
                  <a:pt x="173342" y="120886"/>
                </a:lnTo>
                <a:lnTo>
                  <a:pt x="175450" y="120963"/>
                </a:lnTo>
                <a:lnTo>
                  <a:pt x="176986" y="120213"/>
                </a:lnTo>
                <a:close/>
              </a:path>
              <a:path w="401955" h="403225">
                <a:moveTo>
                  <a:pt x="268554" y="0"/>
                </a:moveTo>
                <a:lnTo>
                  <a:pt x="225247" y="5393"/>
                </a:lnTo>
                <a:lnTo>
                  <a:pt x="191239" y="27525"/>
                </a:lnTo>
                <a:lnTo>
                  <a:pt x="167314" y="81398"/>
                </a:lnTo>
                <a:lnTo>
                  <a:pt x="168440" y="111387"/>
                </a:lnTo>
                <a:lnTo>
                  <a:pt x="181729" y="111387"/>
                </a:lnTo>
                <a:lnTo>
                  <a:pt x="188517" y="94190"/>
                </a:lnTo>
                <a:lnTo>
                  <a:pt x="198778" y="72941"/>
                </a:lnTo>
                <a:lnTo>
                  <a:pt x="229946" y="42223"/>
                </a:lnTo>
                <a:lnTo>
                  <a:pt x="257352" y="34907"/>
                </a:lnTo>
                <a:lnTo>
                  <a:pt x="347053" y="34907"/>
                </a:lnTo>
                <a:lnTo>
                  <a:pt x="336205" y="24581"/>
                </a:lnTo>
                <a:lnTo>
                  <a:pt x="303996" y="7171"/>
                </a:lnTo>
                <a:lnTo>
                  <a:pt x="268554" y="0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9" name="object 19"/>
          <p:cNvGrpSpPr/>
          <p:nvPr/>
        </p:nvGrpSpPr>
        <p:grpSpPr>
          <a:xfrm>
            <a:off x="8225678" y="1398456"/>
            <a:ext cx="507365" cy="488950"/>
            <a:chOff x="8225678" y="1398456"/>
            <a:chExt cx="507365" cy="488950"/>
          </a:xfrm>
        </p:grpSpPr>
        <p:sp>
          <p:nvSpPr>
            <p:cNvPr id="20" name="object 20"/>
            <p:cNvSpPr/>
            <p:nvPr/>
          </p:nvSpPr>
          <p:spPr>
            <a:xfrm>
              <a:off x="8225678" y="1571767"/>
              <a:ext cx="349885" cy="316230"/>
            </a:xfrm>
            <a:custGeom>
              <a:avLst/>
              <a:gdLst/>
              <a:ahLst/>
              <a:cxnLst/>
              <a:rect l="l" t="t" r="r" b="b"/>
              <a:pathLst>
                <a:path w="349884" h="316230">
                  <a:moveTo>
                    <a:pt x="186674" y="0"/>
                  </a:moveTo>
                  <a:lnTo>
                    <a:pt x="150272" y="2541"/>
                  </a:lnTo>
                  <a:lnTo>
                    <a:pt x="114538" y="16240"/>
                  </a:lnTo>
                  <a:lnTo>
                    <a:pt x="86306" y="26294"/>
                  </a:lnTo>
                  <a:lnTo>
                    <a:pt x="36653" y="59120"/>
                  </a:lnTo>
                  <a:lnTo>
                    <a:pt x="2287" y="108912"/>
                  </a:lnTo>
                  <a:lnTo>
                    <a:pt x="0" y="138588"/>
                  </a:lnTo>
                  <a:lnTo>
                    <a:pt x="9261" y="166812"/>
                  </a:lnTo>
                  <a:lnTo>
                    <a:pt x="36052" y="195056"/>
                  </a:lnTo>
                  <a:lnTo>
                    <a:pt x="78152" y="208422"/>
                  </a:lnTo>
                  <a:lnTo>
                    <a:pt x="98682" y="208605"/>
                  </a:lnTo>
                  <a:lnTo>
                    <a:pt x="119618" y="207502"/>
                  </a:lnTo>
                  <a:lnTo>
                    <a:pt x="128684" y="207246"/>
                  </a:lnTo>
                  <a:lnTo>
                    <a:pt x="162835" y="228349"/>
                  </a:lnTo>
                  <a:lnTo>
                    <a:pt x="177547" y="273379"/>
                  </a:lnTo>
                  <a:lnTo>
                    <a:pt x="188071" y="294751"/>
                  </a:lnTo>
                  <a:lnTo>
                    <a:pt x="191754" y="299958"/>
                  </a:lnTo>
                  <a:lnTo>
                    <a:pt x="196326" y="304022"/>
                  </a:lnTo>
                  <a:lnTo>
                    <a:pt x="201533" y="307197"/>
                  </a:lnTo>
                  <a:lnTo>
                    <a:pt x="231842" y="315636"/>
                  </a:lnTo>
                  <a:lnTo>
                    <a:pt x="266176" y="311467"/>
                  </a:lnTo>
                  <a:lnTo>
                    <a:pt x="321675" y="280400"/>
                  </a:lnTo>
                  <a:lnTo>
                    <a:pt x="348519" y="217757"/>
                  </a:lnTo>
                  <a:lnTo>
                    <a:pt x="349803" y="182673"/>
                  </a:lnTo>
                  <a:lnTo>
                    <a:pt x="345170" y="148828"/>
                  </a:lnTo>
                  <a:lnTo>
                    <a:pt x="332920" y="110876"/>
                  </a:lnTo>
                  <a:lnTo>
                    <a:pt x="313086" y="76390"/>
                  </a:lnTo>
                  <a:lnTo>
                    <a:pt x="287037" y="46690"/>
                  </a:lnTo>
                  <a:lnTo>
                    <a:pt x="256143" y="23098"/>
                  </a:lnTo>
                  <a:lnTo>
                    <a:pt x="222408" y="7292"/>
                  </a:lnTo>
                  <a:lnTo>
                    <a:pt x="186674" y="0"/>
                  </a:lnTo>
                  <a:close/>
                </a:path>
              </a:pathLst>
            </a:custGeom>
            <a:solidFill>
              <a:srgbClr val="FFE782">
                <a:alpha val="58430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294242" y="1421062"/>
              <a:ext cx="121487" cy="12333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466629" y="1398456"/>
              <a:ext cx="254587" cy="239335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610821" y="1674701"/>
              <a:ext cx="121919" cy="111986"/>
            </a:xfrm>
            <a:prstGeom prst="rect">
              <a:avLst/>
            </a:prstGeom>
          </p:spPr>
        </p:pic>
      </p:grpSp>
      <p:grpSp>
        <p:nvGrpSpPr>
          <p:cNvPr id="24" name="object 24"/>
          <p:cNvGrpSpPr/>
          <p:nvPr/>
        </p:nvGrpSpPr>
        <p:grpSpPr>
          <a:xfrm>
            <a:off x="809008" y="2576308"/>
            <a:ext cx="507365" cy="488950"/>
            <a:chOff x="809008" y="2576308"/>
            <a:chExt cx="507365" cy="488950"/>
          </a:xfrm>
        </p:grpSpPr>
        <p:sp>
          <p:nvSpPr>
            <p:cNvPr id="25" name="object 25"/>
            <p:cNvSpPr/>
            <p:nvPr/>
          </p:nvSpPr>
          <p:spPr>
            <a:xfrm>
              <a:off x="966238" y="2749565"/>
              <a:ext cx="349885" cy="316230"/>
            </a:xfrm>
            <a:custGeom>
              <a:avLst/>
              <a:gdLst/>
              <a:ahLst/>
              <a:cxnLst/>
              <a:rect l="l" t="t" r="r" b="b"/>
              <a:pathLst>
                <a:path w="349884" h="316230">
                  <a:moveTo>
                    <a:pt x="163146" y="0"/>
                  </a:moveTo>
                  <a:lnTo>
                    <a:pt x="93690" y="23098"/>
                  </a:lnTo>
                  <a:lnTo>
                    <a:pt x="62804" y="46690"/>
                  </a:lnTo>
                  <a:lnTo>
                    <a:pt x="36740" y="76390"/>
                  </a:lnTo>
                  <a:lnTo>
                    <a:pt x="16891" y="110876"/>
                  </a:lnTo>
                  <a:lnTo>
                    <a:pt x="4650" y="148828"/>
                  </a:lnTo>
                  <a:lnTo>
                    <a:pt x="0" y="182693"/>
                  </a:lnTo>
                  <a:lnTo>
                    <a:pt x="1285" y="217820"/>
                  </a:lnTo>
                  <a:lnTo>
                    <a:pt x="28171" y="280527"/>
                  </a:lnTo>
                  <a:lnTo>
                    <a:pt x="83664" y="311483"/>
                  </a:lnTo>
                  <a:lnTo>
                    <a:pt x="117982" y="315638"/>
                  </a:lnTo>
                  <a:lnTo>
                    <a:pt x="148262" y="307197"/>
                  </a:lnTo>
                  <a:lnTo>
                    <a:pt x="172279" y="273397"/>
                  </a:lnTo>
                  <a:lnTo>
                    <a:pt x="179079" y="249936"/>
                  </a:lnTo>
                  <a:lnTo>
                    <a:pt x="186983" y="228403"/>
                  </a:lnTo>
                  <a:lnTo>
                    <a:pt x="200815" y="212836"/>
                  </a:lnTo>
                  <a:lnTo>
                    <a:pt x="206556" y="210020"/>
                  </a:lnTo>
                  <a:lnTo>
                    <a:pt x="213300" y="208121"/>
                  </a:lnTo>
                  <a:lnTo>
                    <a:pt x="221162" y="207246"/>
                  </a:lnTo>
                  <a:lnTo>
                    <a:pt x="230253" y="207502"/>
                  </a:lnTo>
                  <a:lnTo>
                    <a:pt x="251188" y="208607"/>
                  </a:lnTo>
                  <a:lnTo>
                    <a:pt x="271716" y="208438"/>
                  </a:lnTo>
                  <a:lnTo>
                    <a:pt x="310492" y="197088"/>
                  </a:lnTo>
                  <a:lnTo>
                    <a:pt x="340531" y="166830"/>
                  </a:lnTo>
                  <a:lnTo>
                    <a:pt x="349798" y="138636"/>
                  </a:lnTo>
                  <a:lnTo>
                    <a:pt x="347540" y="108965"/>
                  </a:lnTo>
                  <a:lnTo>
                    <a:pt x="313138" y="59120"/>
                  </a:lnTo>
                  <a:lnTo>
                    <a:pt x="263506" y="26294"/>
                  </a:lnTo>
                  <a:lnTo>
                    <a:pt x="235270" y="16240"/>
                  </a:lnTo>
                  <a:lnTo>
                    <a:pt x="199539" y="2541"/>
                  </a:lnTo>
                  <a:lnTo>
                    <a:pt x="163146" y="0"/>
                  </a:lnTo>
                  <a:close/>
                </a:path>
              </a:pathLst>
            </a:custGeom>
            <a:solidFill>
              <a:srgbClr val="FFE782">
                <a:alpha val="58430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26022" y="2598860"/>
              <a:ext cx="121511" cy="12338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20496" y="2576308"/>
              <a:ext cx="254614" cy="23928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09008" y="2852515"/>
              <a:ext cx="121929" cy="111970"/>
            </a:xfrm>
            <a:prstGeom prst="rect">
              <a:avLst/>
            </a:prstGeom>
          </p:spPr>
        </p:pic>
      </p:grpSp>
      <p:sp>
        <p:nvSpPr>
          <p:cNvPr id="29" name="object 29"/>
          <p:cNvSpPr/>
          <p:nvPr/>
        </p:nvSpPr>
        <p:spPr>
          <a:xfrm>
            <a:off x="4394963" y="4521355"/>
            <a:ext cx="408305" cy="389255"/>
          </a:xfrm>
          <a:custGeom>
            <a:avLst/>
            <a:gdLst/>
            <a:ahLst/>
            <a:cxnLst/>
            <a:rect l="l" t="t" r="r" b="b"/>
            <a:pathLst>
              <a:path w="408304" h="389254">
                <a:moveTo>
                  <a:pt x="138896" y="0"/>
                </a:moveTo>
                <a:lnTo>
                  <a:pt x="98804" y="7273"/>
                </a:lnTo>
                <a:lnTo>
                  <a:pt x="60902" y="25081"/>
                </a:lnTo>
                <a:lnTo>
                  <a:pt x="30097" y="52002"/>
                </a:lnTo>
                <a:lnTo>
                  <a:pt x="9052" y="88980"/>
                </a:lnTo>
                <a:lnTo>
                  <a:pt x="0" y="132200"/>
                </a:lnTo>
                <a:lnTo>
                  <a:pt x="1332" y="179178"/>
                </a:lnTo>
                <a:lnTo>
                  <a:pt x="11443" y="227429"/>
                </a:lnTo>
                <a:lnTo>
                  <a:pt x="28729" y="274469"/>
                </a:lnTo>
                <a:lnTo>
                  <a:pt x="51581" y="317812"/>
                </a:lnTo>
                <a:lnTo>
                  <a:pt x="78396" y="354975"/>
                </a:lnTo>
                <a:lnTo>
                  <a:pt x="107567" y="383472"/>
                </a:lnTo>
                <a:lnTo>
                  <a:pt x="119124" y="388895"/>
                </a:lnTo>
                <a:lnTo>
                  <a:pt x="124331" y="387841"/>
                </a:lnTo>
                <a:lnTo>
                  <a:pt x="128141" y="384031"/>
                </a:lnTo>
                <a:lnTo>
                  <a:pt x="185836" y="384031"/>
                </a:lnTo>
                <a:lnTo>
                  <a:pt x="220311" y="375724"/>
                </a:lnTo>
                <a:lnTo>
                  <a:pt x="266336" y="355765"/>
                </a:lnTo>
                <a:lnTo>
                  <a:pt x="268069" y="354796"/>
                </a:lnTo>
                <a:lnTo>
                  <a:pt x="124204" y="354796"/>
                </a:lnTo>
                <a:lnTo>
                  <a:pt x="96772" y="307388"/>
                </a:lnTo>
                <a:lnTo>
                  <a:pt x="69625" y="261313"/>
                </a:lnTo>
                <a:lnTo>
                  <a:pt x="47480" y="212516"/>
                </a:lnTo>
                <a:lnTo>
                  <a:pt x="35050" y="156943"/>
                </a:lnTo>
                <a:lnTo>
                  <a:pt x="35823" y="123162"/>
                </a:lnTo>
                <a:lnTo>
                  <a:pt x="65232" y="64131"/>
                </a:lnTo>
                <a:lnTo>
                  <a:pt x="108604" y="33454"/>
                </a:lnTo>
                <a:lnTo>
                  <a:pt x="139604" y="27664"/>
                </a:lnTo>
                <a:lnTo>
                  <a:pt x="209064" y="27664"/>
                </a:lnTo>
                <a:lnTo>
                  <a:pt x="198056" y="15689"/>
                </a:lnTo>
                <a:lnTo>
                  <a:pt x="176274" y="4682"/>
                </a:lnTo>
                <a:lnTo>
                  <a:pt x="138896" y="0"/>
                </a:lnTo>
                <a:close/>
              </a:path>
              <a:path w="408304" h="389254">
                <a:moveTo>
                  <a:pt x="185836" y="384031"/>
                </a:moveTo>
                <a:lnTo>
                  <a:pt x="128141" y="384031"/>
                </a:lnTo>
                <a:lnTo>
                  <a:pt x="172714" y="387193"/>
                </a:lnTo>
                <a:lnTo>
                  <a:pt x="185836" y="384031"/>
                </a:lnTo>
                <a:close/>
              </a:path>
              <a:path w="408304" h="389254">
                <a:moveTo>
                  <a:pt x="374846" y="81546"/>
                </a:moveTo>
                <a:lnTo>
                  <a:pt x="295318" y="81546"/>
                </a:lnTo>
                <a:lnTo>
                  <a:pt x="317244" y="84629"/>
                </a:lnTo>
                <a:lnTo>
                  <a:pt x="323365" y="86932"/>
                </a:lnTo>
                <a:lnTo>
                  <a:pt x="363485" y="127802"/>
                </a:lnTo>
                <a:lnTo>
                  <a:pt x="369679" y="162992"/>
                </a:lnTo>
                <a:lnTo>
                  <a:pt x="364228" y="199657"/>
                </a:lnTo>
                <a:lnTo>
                  <a:pt x="328487" y="265074"/>
                </a:lnTo>
                <a:lnTo>
                  <a:pt x="299210" y="291082"/>
                </a:lnTo>
                <a:lnTo>
                  <a:pt x="266027" y="312186"/>
                </a:lnTo>
                <a:lnTo>
                  <a:pt x="205517" y="337363"/>
                </a:lnTo>
                <a:lnTo>
                  <a:pt x="151054" y="347845"/>
                </a:lnTo>
                <a:lnTo>
                  <a:pt x="124204" y="354796"/>
                </a:lnTo>
                <a:lnTo>
                  <a:pt x="268069" y="354796"/>
                </a:lnTo>
                <a:lnTo>
                  <a:pt x="306195" y="333460"/>
                </a:lnTo>
                <a:lnTo>
                  <a:pt x="342826" y="305720"/>
                </a:lnTo>
                <a:lnTo>
                  <a:pt x="374743" y="270403"/>
                </a:lnTo>
                <a:lnTo>
                  <a:pt x="397849" y="229263"/>
                </a:lnTo>
                <a:lnTo>
                  <a:pt x="408049" y="184057"/>
                </a:lnTo>
                <a:lnTo>
                  <a:pt x="406267" y="145414"/>
                </a:lnTo>
                <a:lnTo>
                  <a:pt x="395031" y="110557"/>
                </a:lnTo>
                <a:lnTo>
                  <a:pt x="374846" y="81546"/>
                </a:lnTo>
                <a:close/>
              </a:path>
              <a:path w="408304" h="389254">
                <a:moveTo>
                  <a:pt x="236313" y="100453"/>
                </a:moveTo>
                <a:lnTo>
                  <a:pt x="221105" y="100453"/>
                </a:lnTo>
                <a:lnTo>
                  <a:pt x="221994" y="102256"/>
                </a:lnTo>
                <a:lnTo>
                  <a:pt x="223518" y="103768"/>
                </a:lnTo>
                <a:lnTo>
                  <a:pt x="226185" y="104657"/>
                </a:lnTo>
                <a:lnTo>
                  <a:pt x="227328" y="104606"/>
                </a:lnTo>
                <a:lnTo>
                  <a:pt x="228471" y="104060"/>
                </a:lnTo>
                <a:lnTo>
                  <a:pt x="236313" y="100453"/>
                </a:lnTo>
                <a:close/>
              </a:path>
              <a:path w="408304" h="389254">
                <a:moveTo>
                  <a:pt x="209064" y="27664"/>
                </a:moveTo>
                <a:lnTo>
                  <a:pt x="139604" y="27664"/>
                </a:lnTo>
                <a:lnTo>
                  <a:pt x="153414" y="30311"/>
                </a:lnTo>
                <a:lnTo>
                  <a:pt x="171890" y="39942"/>
                </a:lnTo>
                <a:lnTo>
                  <a:pt x="187878" y="55230"/>
                </a:lnTo>
                <a:lnTo>
                  <a:pt x="201366" y="74882"/>
                </a:lnTo>
                <a:lnTo>
                  <a:pt x="212342" y="97608"/>
                </a:lnTo>
                <a:lnTo>
                  <a:pt x="212977" y="99069"/>
                </a:lnTo>
                <a:lnTo>
                  <a:pt x="214501" y="100148"/>
                </a:lnTo>
                <a:lnTo>
                  <a:pt x="217803" y="101215"/>
                </a:lnTo>
                <a:lnTo>
                  <a:pt x="219581" y="101202"/>
                </a:lnTo>
                <a:lnTo>
                  <a:pt x="221105" y="100453"/>
                </a:lnTo>
                <a:lnTo>
                  <a:pt x="236313" y="100453"/>
                </a:lnTo>
                <a:lnTo>
                  <a:pt x="251467" y="93483"/>
                </a:lnTo>
                <a:lnTo>
                  <a:pt x="255424" y="92007"/>
                </a:lnTo>
                <a:lnTo>
                  <a:pt x="225042" y="92007"/>
                </a:lnTo>
                <a:lnTo>
                  <a:pt x="224047" y="58877"/>
                </a:lnTo>
                <a:lnTo>
                  <a:pt x="214516" y="33595"/>
                </a:lnTo>
                <a:lnTo>
                  <a:pt x="209064" y="27664"/>
                </a:lnTo>
                <a:close/>
              </a:path>
              <a:path w="408304" h="389254">
                <a:moveTo>
                  <a:pt x="299497" y="47230"/>
                </a:moveTo>
                <a:lnTo>
                  <a:pt x="270619" y="54066"/>
                </a:lnTo>
                <a:lnTo>
                  <a:pt x="244955" y="69579"/>
                </a:lnTo>
                <a:lnTo>
                  <a:pt x="225042" y="92007"/>
                </a:lnTo>
                <a:lnTo>
                  <a:pt x="255424" y="92007"/>
                </a:lnTo>
                <a:lnTo>
                  <a:pt x="273571" y="85238"/>
                </a:lnTo>
                <a:lnTo>
                  <a:pt x="295318" y="81546"/>
                </a:lnTo>
                <a:lnTo>
                  <a:pt x="374846" y="81546"/>
                </a:lnTo>
                <a:lnTo>
                  <a:pt x="374366" y="80857"/>
                </a:lnTo>
                <a:lnTo>
                  <a:pt x="344295" y="57679"/>
                </a:lnTo>
                <a:lnTo>
                  <a:pt x="339342" y="54784"/>
                </a:lnTo>
                <a:lnTo>
                  <a:pt x="334262" y="52523"/>
                </a:lnTo>
                <a:lnTo>
                  <a:pt x="329055" y="50834"/>
                </a:lnTo>
                <a:lnTo>
                  <a:pt x="299497" y="47230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025829" y="61791"/>
            <a:ext cx="401320" cy="403225"/>
          </a:xfrm>
          <a:custGeom>
            <a:avLst/>
            <a:gdLst/>
            <a:ahLst/>
            <a:cxnLst/>
            <a:rect l="l" t="t" r="r" b="b"/>
            <a:pathLst>
              <a:path w="401319" h="403225">
                <a:moveTo>
                  <a:pt x="96148" y="74931"/>
                </a:moveTo>
                <a:lnTo>
                  <a:pt x="42596" y="104501"/>
                </a:lnTo>
                <a:lnTo>
                  <a:pt x="18676" y="137519"/>
                </a:lnTo>
                <a:lnTo>
                  <a:pt x="3627" y="176609"/>
                </a:lnTo>
                <a:lnTo>
                  <a:pt x="0" y="217354"/>
                </a:lnTo>
                <a:lnTo>
                  <a:pt x="10397" y="258602"/>
                </a:lnTo>
                <a:lnTo>
                  <a:pt x="33767" y="296068"/>
                </a:lnTo>
                <a:lnTo>
                  <a:pt x="67232" y="329067"/>
                </a:lnTo>
                <a:lnTo>
                  <a:pt x="107916" y="356911"/>
                </a:lnTo>
                <a:lnTo>
                  <a:pt x="152943" y="378916"/>
                </a:lnTo>
                <a:lnTo>
                  <a:pt x="199437" y="394394"/>
                </a:lnTo>
                <a:lnTo>
                  <a:pt x="244521" y="402660"/>
                </a:lnTo>
                <a:lnTo>
                  <a:pt x="285318" y="403028"/>
                </a:lnTo>
                <a:lnTo>
                  <a:pt x="287985" y="402901"/>
                </a:lnTo>
                <a:lnTo>
                  <a:pt x="290525" y="402266"/>
                </a:lnTo>
                <a:lnTo>
                  <a:pt x="292684" y="401250"/>
                </a:lnTo>
                <a:lnTo>
                  <a:pt x="297383" y="398964"/>
                </a:lnTo>
                <a:lnTo>
                  <a:pt x="300431" y="394646"/>
                </a:lnTo>
                <a:lnTo>
                  <a:pt x="300431" y="389312"/>
                </a:lnTo>
                <a:lnTo>
                  <a:pt x="322600" y="370897"/>
                </a:lnTo>
                <a:lnTo>
                  <a:pt x="277444" y="370897"/>
                </a:lnTo>
                <a:lnTo>
                  <a:pt x="173364" y="341131"/>
                </a:lnTo>
                <a:lnTo>
                  <a:pt x="123599" y="321230"/>
                </a:lnTo>
                <a:lnTo>
                  <a:pt x="76161" y="289744"/>
                </a:lnTo>
                <a:lnTo>
                  <a:pt x="39093" y="234737"/>
                </a:lnTo>
                <a:lnTo>
                  <a:pt x="33767" y="201822"/>
                </a:lnTo>
                <a:lnTo>
                  <a:pt x="37858" y="168205"/>
                </a:lnTo>
                <a:lnTo>
                  <a:pt x="62226" y="124057"/>
                </a:lnTo>
                <a:lnTo>
                  <a:pt x="167552" y="110563"/>
                </a:lnTo>
                <a:lnTo>
                  <a:pt x="144797" y="88187"/>
                </a:lnTo>
                <a:lnTo>
                  <a:pt x="120418" y="76511"/>
                </a:lnTo>
                <a:lnTo>
                  <a:pt x="96148" y="74931"/>
                </a:lnTo>
                <a:close/>
              </a:path>
              <a:path w="401319" h="403225">
                <a:moveTo>
                  <a:pt x="346964" y="34855"/>
                </a:moveTo>
                <a:lnTo>
                  <a:pt x="257378" y="34855"/>
                </a:lnTo>
                <a:lnTo>
                  <a:pt x="293154" y="41398"/>
                </a:lnTo>
                <a:lnTo>
                  <a:pt x="321941" y="62525"/>
                </a:lnTo>
                <a:lnTo>
                  <a:pt x="343371" y="92773"/>
                </a:lnTo>
                <a:lnTo>
                  <a:pt x="357073" y="126676"/>
                </a:lnTo>
                <a:lnTo>
                  <a:pt x="362839" y="164734"/>
                </a:lnTo>
                <a:lnTo>
                  <a:pt x="359676" y="203781"/>
                </a:lnTo>
                <a:lnTo>
                  <a:pt x="350322" y="241994"/>
                </a:lnTo>
                <a:lnTo>
                  <a:pt x="324110" y="302031"/>
                </a:lnTo>
                <a:lnTo>
                  <a:pt x="292063" y="347275"/>
                </a:lnTo>
                <a:lnTo>
                  <a:pt x="277444" y="370897"/>
                </a:lnTo>
                <a:lnTo>
                  <a:pt x="322600" y="370897"/>
                </a:lnTo>
                <a:lnTo>
                  <a:pt x="334826" y="360741"/>
                </a:lnTo>
                <a:lnTo>
                  <a:pt x="361280" y="319526"/>
                </a:lnTo>
                <a:lnTo>
                  <a:pt x="380709" y="273262"/>
                </a:lnTo>
                <a:lnTo>
                  <a:pt x="394030" y="229546"/>
                </a:lnTo>
                <a:lnTo>
                  <a:pt x="401314" y="184201"/>
                </a:lnTo>
                <a:lnTo>
                  <a:pt x="399919" y="136630"/>
                </a:lnTo>
                <a:lnTo>
                  <a:pt x="388118" y="90939"/>
                </a:lnTo>
                <a:lnTo>
                  <a:pt x="364185" y="51238"/>
                </a:lnTo>
                <a:lnTo>
                  <a:pt x="346964" y="34855"/>
                </a:lnTo>
                <a:close/>
              </a:path>
              <a:path w="401319" h="403225">
                <a:moveTo>
                  <a:pt x="167552" y="110563"/>
                </a:moveTo>
                <a:lnTo>
                  <a:pt x="116119" y="110563"/>
                </a:lnTo>
                <a:lnTo>
                  <a:pt x="139449" y="115443"/>
                </a:lnTo>
                <a:lnTo>
                  <a:pt x="163093" y="124263"/>
                </a:lnTo>
                <a:lnTo>
                  <a:pt x="164642" y="124771"/>
                </a:lnTo>
                <a:lnTo>
                  <a:pt x="166458" y="124517"/>
                </a:lnTo>
                <a:lnTo>
                  <a:pt x="169570" y="122993"/>
                </a:lnTo>
                <a:lnTo>
                  <a:pt x="170891" y="121723"/>
                </a:lnTo>
                <a:lnTo>
                  <a:pt x="171424" y="120199"/>
                </a:lnTo>
                <a:lnTo>
                  <a:pt x="177050" y="120199"/>
                </a:lnTo>
                <a:lnTo>
                  <a:pt x="178015" y="119691"/>
                </a:lnTo>
                <a:lnTo>
                  <a:pt x="178790" y="118929"/>
                </a:lnTo>
                <a:lnTo>
                  <a:pt x="179222" y="117786"/>
                </a:lnTo>
                <a:lnTo>
                  <a:pt x="181725" y="111436"/>
                </a:lnTo>
                <a:lnTo>
                  <a:pt x="168440" y="111436"/>
                </a:lnTo>
                <a:lnTo>
                  <a:pt x="167552" y="110563"/>
                </a:lnTo>
                <a:close/>
              </a:path>
              <a:path w="401319" h="403225">
                <a:moveTo>
                  <a:pt x="177050" y="120199"/>
                </a:moveTo>
                <a:lnTo>
                  <a:pt x="171424" y="120199"/>
                </a:lnTo>
                <a:lnTo>
                  <a:pt x="173342" y="120834"/>
                </a:lnTo>
                <a:lnTo>
                  <a:pt x="175437" y="120961"/>
                </a:lnTo>
                <a:lnTo>
                  <a:pt x="177050" y="120199"/>
                </a:lnTo>
                <a:close/>
              </a:path>
              <a:path w="401319" h="403225">
                <a:moveTo>
                  <a:pt x="268560" y="0"/>
                </a:moveTo>
                <a:lnTo>
                  <a:pt x="225247" y="5391"/>
                </a:lnTo>
                <a:lnTo>
                  <a:pt x="191228" y="27515"/>
                </a:lnTo>
                <a:lnTo>
                  <a:pt x="167312" y="81414"/>
                </a:lnTo>
                <a:lnTo>
                  <a:pt x="168440" y="111436"/>
                </a:lnTo>
                <a:lnTo>
                  <a:pt x="181725" y="111436"/>
                </a:lnTo>
                <a:lnTo>
                  <a:pt x="188510" y="94228"/>
                </a:lnTo>
                <a:lnTo>
                  <a:pt x="198767" y="72955"/>
                </a:lnTo>
                <a:lnTo>
                  <a:pt x="229933" y="42221"/>
                </a:lnTo>
                <a:lnTo>
                  <a:pt x="257378" y="34855"/>
                </a:lnTo>
                <a:lnTo>
                  <a:pt x="346964" y="34855"/>
                </a:lnTo>
                <a:lnTo>
                  <a:pt x="336169" y="24586"/>
                </a:lnTo>
                <a:lnTo>
                  <a:pt x="303985" y="7185"/>
                </a:lnTo>
                <a:lnTo>
                  <a:pt x="268560" y="0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1" name="object 31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703958" y="135762"/>
            <a:ext cx="162814" cy="211582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364324" y="3019044"/>
            <a:ext cx="161455" cy="213232"/>
          </a:xfrm>
          <a:prstGeom prst="rect">
            <a:avLst/>
          </a:prstGeom>
        </p:spPr>
      </p:pic>
      <p:sp>
        <p:nvSpPr>
          <p:cNvPr id="33" name="object 33"/>
          <p:cNvSpPr/>
          <p:nvPr/>
        </p:nvSpPr>
        <p:spPr>
          <a:xfrm>
            <a:off x="7126223" y="822960"/>
            <a:ext cx="210185" cy="274320"/>
          </a:xfrm>
          <a:custGeom>
            <a:avLst/>
            <a:gdLst/>
            <a:ahLst/>
            <a:cxnLst/>
            <a:rect l="l" t="t" r="r" b="b"/>
            <a:pathLst>
              <a:path w="210184" h="274319">
                <a:moveTo>
                  <a:pt x="105536" y="0"/>
                </a:moveTo>
                <a:lnTo>
                  <a:pt x="96426" y="8058"/>
                </a:lnTo>
                <a:lnTo>
                  <a:pt x="88566" y="30368"/>
                </a:lnTo>
                <a:lnTo>
                  <a:pt x="82587" y="64133"/>
                </a:lnTo>
                <a:lnTo>
                  <a:pt x="79121" y="106552"/>
                </a:lnTo>
                <a:lnTo>
                  <a:pt x="47738" y="110549"/>
                </a:lnTo>
                <a:lnTo>
                  <a:pt x="22653" y="117475"/>
                </a:lnTo>
                <a:lnTo>
                  <a:pt x="6022" y="126591"/>
                </a:lnTo>
                <a:lnTo>
                  <a:pt x="0" y="137160"/>
                </a:lnTo>
                <a:lnTo>
                  <a:pt x="6022" y="147657"/>
                </a:lnTo>
                <a:lnTo>
                  <a:pt x="22653" y="156559"/>
                </a:lnTo>
                <a:lnTo>
                  <a:pt x="47738" y="163413"/>
                </a:lnTo>
                <a:lnTo>
                  <a:pt x="79121" y="167766"/>
                </a:lnTo>
                <a:lnTo>
                  <a:pt x="82587" y="210186"/>
                </a:lnTo>
                <a:lnTo>
                  <a:pt x="88566" y="243951"/>
                </a:lnTo>
                <a:lnTo>
                  <a:pt x="96426" y="266261"/>
                </a:lnTo>
                <a:lnTo>
                  <a:pt x="105536" y="274319"/>
                </a:lnTo>
                <a:lnTo>
                  <a:pt x="114718" y="266261"/>
                </a:lnTo>
                <a:lnTo>
                  <a:pt x="122602" y="243951"/>
                </a:lnTo>
                <a:lnTo>
                  <a:pt x="128557" y="210186"/>
                </a:lnTo>
                <a:lnTo>
                  <a:pt x="131952" y="167766"/>
                </a:lnTo>
                <a:lnTo>
                  <a:pt x="163196" y="163413"/>
                </a:lnTo>
                <a:lnTo>
                  <a:pt x="187975" y="156559"/>
                </a:lnTo>
                <a:lnTo>
                  <a:pt x="204301" y="147657"/>
                </a:lnTo>
                <a:lnTo>
                  <a:pt x="210184" y="137160"/>
                </a:lnTo>
                <a:lnTo>
                  <a:pt x="204301" y="126591"/>
                </a:lnTo>
                <a:lnTo>
                  <a:pt x="187975" y="117475"/>
                </a:lnTo>
                <a:lnTo>
                  <a:pt x="163196" y="110549"/>
                </a:lnTo>
                <a:lnTo>
                  <a:pt x="131952" y="106552"/>
                </a:lnTo>
                <a:lnTo>
                  <a:pt x="128557" y="63704"/>
                </a:lnTo>
                <a:lnTo>
                  <a:pt x="122602" y="29987"/>
                </a:lnTo>
                <a:lnTo>
                  <a:pt x="114718" y="7915"/>
                </a:lnTo>
                <a:lnTo>
                  <a:pt x="105536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7126351" y="2787395"/>
            <a:ext cx="210185" cy="276225"/>
          </a:xfrm>
          <a:custGeom>
            <a:avLst/>
            <a:gdLst/>
            <a:ahLst/>
            <a:cxnLst/>
            <a:rect l="l" t="t" r="r" b="b"/>
            <a:pathLst>
              <a:path w="210184" h="276225">
                <a:moveTo>
                  <a:pt x="105409" y="0"/>
                </a:moveTo>
                <a:lnTo>
                  <a:pt x="95924" y="8104"/>
                </a:lnTo>
                <a:lnTo>
                  <a:pt x="88106" y="30543"/>
                </a:lnTo>
                <a:lnTo>
                  <a:pt x="82335" y="64508"/>
                </a:lnTo>
                <a:lnTo>
                  <a:pt x="78994" y="107187"/>
                </a:lnTo>
                <a:lnTo>
                  <a:pt x="47630" y="111132"/>
                </a:lnTo>
                <a:lnTo>
                  <a:pt x="22590" y="118078"/>
                </a:lnTo>
                <a:lnTo>
                  <a:pt x="6002" y="127261"/>
                </a:lnTo>
                <a:lnTo>
                  <a:pt x="0" y="137922"/>
                </a:lnTo>
                <a:lnTo>
                  <a:pt x="6002" y="148064"/>
                </a:lnTo>
                <a:lnTo>
                  <a:pt x="22590" y="157051"/>
                </a:lnTo>
                <a:lnTo>
                  <a:pt x="47630" y="164157"/>
                </a:lnTo>
                <a:lnTo>
                  <a:pt x="78994" y="168656"/>
                </a:lnTo>
                <a:lnTo>
                  <a:pt x="82460" y="211335"/>
                </a:lnTo>
                <a:lnTo>
                  <a:pt x="88439" y="245300"/>
                </a:lnTo>
                <a:lnTo>
                  <a:pt x="96299" y="267739"/>
                </a:lnTo>
                <a:lnTo>
                  <a:pt x="105409" y="275844"/>
                </a:lnTo>
                <a:lnTo>
                  <a:pt x="114593" y="267739"/>
                </a:lnTo>
                <a:lnTo>
                  <a:pt x="122491" y="245300"/>
                </a:lnTo>
                <a:lnTo>
                  <a:pt x="128484" y="211335"/>
                </a:lnTo>
                <a:lnTo>
                  <a:pt x="131952" y="168656"/>
                </a:lnTo>
                <a:lnTo>
                  <a:pt x="163196" y="164157"/>
                </a:lnTo>
                <a:lnTo>
                  <a:pt x="187975" y="157051"/>
                </a:lnTo>
                <a:lnTo>
                  <a:pt x="204301" y="148064"/>
                </a:lnTo>
                <a:lnTo>
                  <a:pt x="210184" y="137922"/>
                </a:lnTo>
                <a:lnTo>
                  <a:pt x="204301" y="127261"/>
                </a:lnTo>
                <a:lnTo>
                  <a:pt x="187975" y="118078"/>
                </a:lnTo>
                <a:lnTo>
                  <a:pt x="163196" y="111132"/>
                </a:lnTo>
                <a:lnTo>
                  <a:pt x="131952" y="107187"/>
                </a:lnTo>
                <a:lnTo>
                  <a:pt x="128484" y="64079"/>
                </a:lnTo>
                <a:lnTo>
                  <a:pt x="122491" y="30162"/>
                </a:lnTo>
                <a:lnTo>
                  <a:pt x="114593" y="7961"/>
                </a:lnTo>
                <a:lnTo>
                  <a:pt x="105409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867026" y="1060703"/>
            <a:ext cx="208915" cy="276225"/>
          </a:xfrm>
          <a:custGeom>
            <a:avLst/>
            <a:gdLst/>
            <a:ahLst/>
            <a:cxnLst/>
            <a:rect l="l" t="t" r="r" b="b"/>
            <a:pathLst>
              <a:path w="208914" h="276225">
                <a:moveTo>
                  <a:pt x="103886" y="0"/>
                </a:moveTo>
                <a:lnTo>
                  <a:pt x="94797" y="8104"/>
                </a:lnTo>
                <a:lnTo>
                  <a:pt x="86995" y="30543"/>
                </a:lnTo>
                <a:lnTo>
                  <a:pt x="81097" y="64508"/>
                </a:lnTo>
                <a:lnTo>
                  <a:pt x="77724" y="107187"/>
                </a:lnTo>
                <a:lnTo>
                  <a:pt x="46666" y="111115"/>
                </a:lnTo>
                <a:lnTo>
                  <a:pt x="22050" y="118030"/>
                </a:lnTo>
                <a:lnTo>
                  <a:pt x="5840" y="127208"/>
                </a:lnTo>
                <a:lnTo>
                  <a:pt x="0" y="137922"/>
                </a:lnTo>
                <a:lnTo>
                  <a:pt x="5840" y="148439"/>
                </a:lnTo>
                <a:lnTo>
                  <a:pt x="22050" y="157384"/>
                </a:lnTo>
                <a:lnTo>
                  <a:pt x="46666" y="164282"/>
                </a:lnTo>
                <a:lnTo>
                  <a:pt x="77724" y="168656"/>
                </a:lnTo>
                <a:lnTo>
                  <a:pt x="81097" y="211764"/>
                </a:lnTo>
                <a:lnTo>
                  <a:pt x="86994" y="245681"/>
                </a:lnTo>
                <a:lnTo>
                  <a:pt x="94797" y="267882"/>
                </a:lnTo>
                <a:lnTo>
                  <a:pt x="103886" y="275844"/>
                </a:lnTo>
                <a:lnTo>
                  <a:pt x="113309" y="267739"/>
                </a:lnTo>
                <a:lnTo>
                  <a:pt x="121173" y="245300"/>
                </a:lnTo>
                <a:lnTo>
                  <a:pt x="127156" y="211335"/>
                </a:lnTo>
                <a:lnTo>
                  <a:pt x="130937" y="168656"/>
                </a:lnTo>
                <a:lnTo>
                  <a:pt x="161940" y="164282"/>
                </a:lnTo>
                <a:lnTo>
                  <a:pt x="186562" y="157384"/>
                </a:lnTo>
                <a:lnTo>
                  <a:pt x="202803" y="148439"/>
                </a:lnTo>
                <a:lnTo>
                  <a:pt x="208661" y="137922"/>
                </a:lnTo>
                <a:lnTo>
                  <a:pt x="202803" y="127208"/>
                </a:lnTo>
                <a:lnTo>
                  <a:pt x="186562" y="118030"/>
                </a:lnTo>
                <a:lnTo>
                  <a:pt x="161940" y="111115"/>
                </a:lnTo>
                <a:lnTo>
                  <a:pt x="130937" y="107187"/>
                </a:lnTo>
                <a:lnTo>
                  <a:pt x="127156" y="64079"/>
                </a:lnTo>
                <a:lnTo>
                  <a:pt x="121173" y="30162"/>
                </a:lnTo>
                <a:lnTo>
                  <a:pt x="113309" y="7961"/>
                </a:lnTo>
                <a:lnTo>
                  <a:pt x="103886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6" name="object 36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98120" y="3739896"/>
            <a:ext cx="109727" cy="144779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42671" y="247015"/>
            <a:ext cx="109728" cy="146176"/>
          </a:xfrm>
          <a:prstGeom prst="rect">
            <a:avLst/>
          </a:prstGeom>
        </p:spPr>
      </p:pic>
      <p:sp>
        <p:nvSpPr>
          <p:cNvPr id="38" name="object 38"/>
          <p:cNvSpPr/>
          <p:nvPr/>
        </p:nvSpPr>
        <p:spPr>
          <a:xfrm>
            <a:off x="6002020" y="76327"/>
            <a:ext cx="34925" cy="40005"/>
          </a:xfrm>
          <a:custGeom>
            <a:avLst/>
            <a:gdLst/>
            <a:ahLst/>
            <a:cxnLst/>
            <a:rect l="l" t="t" r="r" b="b"/>
            <a:pathLst>
              <a:path w="34925" h="40005">
                <a:moveTo>
                  <a:pt x="17271" y="0"/>
                </a:moveTo>
                <a:lnTo>
                  <a:pt x="16001" y="0"/>
                </a:lnTo>
                <a:lnTo>
                  <a:pt x="14731" y="126"/>
                </a:lnTo>
                <a:lnTo>
                  <a:pt x="13462" y="508"/>
                </a:lnTo>
                <a:lnTo>
                  <a:pt x="2694" y="7350"/>
                </a:lnTo>
                <a:lnTo>
                  <a:pt x="0" y="20669"/>
                </a:lnTo>
                <a:lnTo>
                  <a:pt x="4639" y="33654"/>
                </a:lnTo>
                <a:lnTo>
                  <a:pt x="15875" y="39497"/>
                </a:lnTo>
                <a:lnTo>
                  <a:pt x="16890" y="39497"/>
                </a:lnTo>
                <a:lnTo>
                  <a:pt x="18033" y="39243"/>
                </a:lnTo>
                <a:lnTo>
                  <a:pt x="19303" y="39115"/>
                </a:lnTo>
                <a:lnTo>
                  <a:pt x="27685" y="37084"/>
                </a:lnTo>
                <a:lnTo>
                  <a:pt x="33527" y="29463"/>
                </a:lnTo>
                <a:lnTo>
                  <a:pt x="34416" y="20700"/>
                </a:lnTo>
                <a:lnTo>
                  <a:pt x="33041" y="12483"/>
                </a:lnTo>
                <a:lnTo>
                  <a:pt x="29321" y="5921"/>
                </a:lnTo>
                <a:lnTo>
                  <a:pt x="23862" y="1573"/>
                </a:lnTo>
                <a:lnTo>
                  <a:pt x="17271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9" name="object 39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8788907" y="2853054"/>
            <a:ext cx="111125" cy="144652"/>
          </a:xfrm>
          <a:prstGeom prst="rect">
            <a:avLst/>
          </a:prstGeom>
        </p:spPr>
      </p:pic>
      <p:sp>
        <p:nvSpPr>
          <p:cNvPr id="40" name="object 40"/>
          <p:cNvSpPr/>
          <p:nvPr/>
        </p:nvSpPr>
        <p:spPr>
          <a:xfrm>
            <a:off x="6922134" y="4294733"/>
            <a:ext cx="34290" cy="41275"/>
          </a:xfrm>
          <a:custGeom>
            <a:avLst/>
            <a:gdLst/>
            <a:ahLst/>
            <a:cxnLst/>
            <a:rect l="l" t="t" r="r" b="b"/>
            <a:pathLst>
              <a:path w="34290" h="41275">
                <a:moveTo>
                  <a:pt x="18415" y="0"/>
                </a:moveTo>
                <a:lnTo>
                  <a:pt x="17145" y="0"/>
                </a:lnTo>
                <a:lnTo>
                  <a:pt x="10501" y="1602"/>
                </a:lnTo>
                <a:lnTo>
                  <a:pt x="5048" y="5984"/>
                </a:lnTo>
                <a:lnTo>
                  <a:pt x="1357" y="12505"/>
                </a:lnTo>
                <a:lnTo>
                  <a:pt x="0" y="20523"/>
                </a:lnTo>
                <a:lnTo>
                  <a:pt x="0" y="30581"/>
                </a:lnTo>
                <a:lnTo>
                  <a:pt x="5842" y="38557"/>
                </a:lnTo>
                <a:lnTo>
                  <a:pt x="15494" y="40843"/>
                </a:lnTo>
                <a:lnTo>
                  <a:pt x="16764" y="40944"/>
                </a:lnTo>
                <a:lnTo>
                  <a:pt x="17780" y="40944"/>
                </a:lnTo>
                <a:lnTo>
                  <a:pt x="29116" y="35021"/>
                </a:lnTo>
                <a:lnTo>
                  <a:pt x="33988" y="21780"/>
                </a:lnTo>
                <a:lnTo>
                  <a:pt x="31549" y="8015"/>
                </a:lnTo>
                <a:lnTo>
                  <a:pt x="20955" y="520"/>
                </a:lnTo>
                <a:lnTo>
                  <a:pt x="19685" y="101"/>
                </a:lnTo>
                <a:lnTo>
                  <a:pt x="18415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1243583" y="4695545"/>
            <a:ext cx="46990" cy="57785"/>
          </a:xfrm>
          <a:custGeom>
            <a:avLst/>
            <a:gdLst/>
            <a:ahLst/>
            <a:cxnLst/>
            <a:rect l="l" t="t" r="r" b="b"/>
            <a:pathLst>
              <a:path w="46990" h="57785">
                <a:moveTo>
                  <a:pt x="25895" y="0"/>
                </a:moveTo>
                <a:lnTo>
                  <a:pt x="24155" y="0"/>
                </a:lnTo>
                <a:lnTo>
                  <a:pt x="14884" y="2257"/>
                </a:lnTo>
                <a:lnTo>
                  <a:pt x="7191" y="8428"/>
                </a:lnTo>
                <a:lnTo>
                  <a:pt x="1941" y="17611"/>
                </a:lnTo>
                <a:lnTo>
                  <a:pt x="0" y="28905"/>
                </a:lnTo>
                <a:lnTo>
                  <a:pt x="1364" y="38442"/>
                </a:lnTo>
                <a:lnTo>
                  <a:pt x="5245" y="46837"/>
                </a:lnTo>
                <a:lnTo>
                  <a:pt x="11326" y="53336"/>
                </a:lnTo>
                <a:lnTo>
                  <a:pt x="19291" y="57188"/>
                </a:lnTo>
                <a:lnTo>
                  <a:pt x="22593" y="57708"/>
                </a:lnTo>
                <a:lnTo>
                  <a:pt x="24155" y="57708"/>
                </a:lnTo>
                <a:lnTo>
                  <a:pt x="39831" y="49331"/>
                </a:lnTo>
                <a:lnTo>
                  <a:pt x="46691" y="30613"/>
                </a:lnTo>
                <a:lnTo>
                  <a:pt x="43579" y="11170"/>
                </a:lnTo>
                <a:lnTo>
                  <a:pt x="29337" y="622"/>
                </a:lnTo>
                <a:lnTo>
                  <a:pt x="27685" y="215"/>
                </a:lnTo>
                <a:lnTo>
                  <a:pt x="25895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2" name="object 42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9008491" y="501395"/>
            <a:ext cx="70453" cy="85216"/>
          </a:xfrm>
          <a:prstGeom prst="rect">
            <a:avLst/>
          </a:prstGeom>
        </p:spPr>
      </p:pic>
      <p:sp>
        <p:nvSpPr>
          <p:cNvPr id="43" name="object 43"/>
          <p:cNvSpPr/>
          <p:nvPr/>
        </p:nvSpPr>
        <p:spPr>
          <a:xfrm>
            <a:off x="8033004" y="1091311"/>
            <a:ext cx="33655" cy="39370"/>
          </a:xfrm>
          <a:custGeom>
            <a:avLst/>
            <a:gdLst/>
            <a:ahLst/>
            <a:cxnLst/>
            <a:rect l="l" t="t" r="r" b="b"/>
            <a:pathLst>
              <a:path w="33654" h="39369">
                <a:moveTo>
                  <a:pt x="18796" y="0"/>
                </a:moveTo>
                <a:lnTo>
                  <a:pt x="17779" y="0"/>
                </a:lnTo>
                <a:lnTo>
                  <a:pt x="10929" y="1468"/>
                </a:lnTo>
                <a:lnTo>
                  <a:pt x="5270" y="5556"/>
                </a:lnTo>
                <a:lnTo>
                  <a:pt x="1420" y="11787"/>
                </a:lnTo>
                <a:lnTo>
                  <a:pt x="0" y="19685"/>
                </a:lnTo>
                <a:lnTo>
                  <a:pt x="0" y="29337"/>
                </a:lnTo>
                <a:lnTo>
                  <a:pt x="5842" y="37084"/>
                </a:lnTo>
                <a:lnTo>
                  <a:pt x="14477" y="39242"/>
                </a:lnTo>
                <a:lnTo>
                  <a:pt x="15748" y="39369"/>
                </a:lnTo>
                <a:lnTo>
                  <a:pt x="16891" y="39369"/>
                </a:lnTo>
                <a:lnTo>
                  <a:pt x="28293" y="33633"/>
                </a:lnTo>
                <a:lnTo>
                  <a:pt x="33147" y="20812"/>
                </a:lnTo>
                <a:lnTo>
                  <a:pt x="30857" y="7491"/>
                </a:lnTo>
                <a:lnTo>
                  <a:pt x="20827" y="253"/>
                </a:lnTo>
                <a:lnTo>
                  <a:pt x="18796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8667115" y="823086"/>
            <a:ext cx="35560" cy="39370"/>
          </a:xfrm>
          <a:custGeom>
            <a:avLst/>
            <a:gdLst/>
            <a:ahLst/>
            <a:cxnLst/>
            <a:rect l="l" t="t" r="r" b="b"/>
            <a:pathLst>
              <a:path w="35559" h="39369">
                <a:moveTo>
                  <a:pt x="19050" y="0"/>
                </a:moveTo>
                <a:lnTo>
                  <a:pt x="17779" y="0"/>
                </a:lnTo>
                <a:lnTo>
                  <a:pt x="10876" y="1539"/>
                </a:lnTo>
                <a:lnTo>
                  <a:pt x="5222" y="5746"/>
                </a:lnTo>
                <a:lnTo>
                  <a:pt x="1402" y="12001"/>
                </a:lnTo>
                <a:lnTo>
                  <a:pt x="0" y="19685"/>
                </a:lnTo>
                <a:lnTo>
                  <a:pt x="0" y="29463"/>
                </a:lnTo>
                <a:lnTo>
                  <a:pt x="6095" y="37084"/>
                </a:lnTo>
                <a:lnTo>
                  <a:pt x="16128" y="39242"/>
                </a:lnTo>
                <a:lnTo>
                  <a:pt x="17399" y="39370"/>
                </a:lnTo>
                <a:lnTo>
                  <a:pt x="18414" y="39370"/>
                </a:lnTo>
                <a:lnTo>
                  <a:pt x="30202" y="33672"/>
                </a:lnTo>
                <a:lnTo>
                  <a:pt x="35274" y="20939"/>
                </a:lnTo>
                <a:lnTo>
                  <a:pt x="32773" y="7705"/>
                </a:lnTo>
                <a:lnTo>
                  <a:pt x="21843" y="508"/>
                </a:lnTo>
                <a:lnTo>
                  <a:pt x="20446" y="126"/>
                </a:lnTo>
                <a:lnTo>
                  <a:pt x="19050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8474964" y="699643"/>
            <a:ext cx="46990" cy="56515"/>
          </a:xfrm>
          <a:custGeom>
            <a:avLst/>
            <a:gdLst/>
            <a:ahLst/>
            <a:cxnLst/>
            <a:rect l="l" t="t" r="r" b="b"/>
            <a:pathLst>
              <a:path w="46990" h="56515">
                <a:moveTo>
                  <a:pt x="25907" y="0"/>
                </a:moveTo>
                <a:lnTo>
                  <a:pt x="24129" y="0"/>
                </a:lnTo>
                <a:lnTo>
                  <a:pt x="14894" y="2188"/>
                </a:lnTo>
                <a:lnTo>
                  <a:pt x="7207" y="8175"/>
                </a:lnTo>
                <a:lnTo>
                  <a:pt x="1948" y="17091"/>
                </a:lnTo>
                <a:lnTo>
                  <a:pt x="0" y="28067"/>
                </a:lnTo>
                <a:lnTo>
                  <a:pt x="1373" y="37373"/>
                </a:lnTo>
                <a:lnTo>
                  <a:pt x="22605" y="56134"/>
                </a:lnTo>
                <a:lnTo>
                  <a:pt x="24129" y="56134"/>
                </a:lnTo>
                <a:lnTo>
                  <a:pt x="39820" y="47980"/>
                </a:lnTo>
                <a:lnTo>
                  <a:pt x="46688" y="29765"/>
                </a:lnTo>
                <a:lnTo>
                  <a:pt x="43578" y="10860"/>
                </a:lnTo>
                <a:lnTo>
                  <a:pt x="29336" y="635"/>
                </a:lnTo>
                <a:lnTo>
                  <a:pt x="27685" y="127"/>
                </a:lnTo>
                <a:lnTo>
                  <a:pt x="25907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6" name="object 46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8374713" y="3843654"/>
            <a:ext cx="71294" cy="85115"/>
          </a:xfrm>
          <a:prstGeom prst="rect">
            <a:avLst/>
          </a:prstGeom>
        </p:spPr>
      </p:pic>
      <p:sp>
        <p:nvSpPr>
          <p:cNvPr id="47" name="object 47"/>
          <p:cNvSpPr/>
          <p:nvPr/>
        </p:nvSpPr>
        <p:spPr>
          <a:xfrm>
            <a:off x="8911383" y="4317491"/>
            <a:ext cx="34925" cy="40005"/>
          </a:xfrm>
          <a:custGeom>
            <a:avLst/>
            <a:gdLst/>
            <a:ahLst/>
            <a:cxnLst/>
            <a:rect l="l" t="t" r="r" b="b"/>
            <a:pathLst>
              <a:path w="34925" h="40004">
                <a:moveTo>
                  <a:pt x="16589" y="0"/>
                </a:moveTo>
                <a:lnTo>
                  <a:pt x="15700" y="0"/>
                </a:lnTo>
                <a:lnTo>
                  <a:pt x="14811" y="101"/>
                </a:lnTo>
                <a:lnTo>
                  <a:pt x="13922" y="304"/>
                </a:lnTo>
                <a:lnTo>
                  <a:pt x="2823" y="7214"/>
                </a:lnTo>
                <a:lnTo>
                  <a:pt x="0" y="20645"/>
                </a:lnTo>
                <a:lnTo>
                  <a:pt x="4867" y="33735"/>
                </a:lnTo>
                <a:lnTo>
                  <a:pt x="16843" y="39624"/>
                </a:lnTo>
                <a:lnTo>
                  <a:pt x="17732" y="39624"/>
                </a:lnTo>
                <a:lnTo>
                  <a:pt x="34496" y="20726"/>
                </a:lnTo>
                <a:lnTo>
                  <a:pt x="33002" y="12623"/>
                </a:lnTo>
                <a:lnTo>
                  <a:pt x="29019" y="6038"/>
                </a:lnTo>
                <a:lnTo>
                  <a:pt x="23298" y="1616"/>
                </a:lnTo>
                <a:lnTo>
                  <a:pt x="16589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8" name="object 48"/>
          <p:cNvGrpSpPr/>
          <p:nvPr/>
        </p:nvGrpSpPr>
        <p:grpSpPr>
          <a:xfrm>
            <a:off x="7647305" y="3898482"/>
            <a:ext cx="494665" cy="518795"/>
            <a:chOff x="7647305" y="3898482"/>
            <a:chExt cx="494665" cy="518795"/>
          </a:xfrm>
        </p:grpSpPr>
        <p:sp>
          <p:nvSpPr>
            <p:cNvPr id="49" name="object 49"/>
            <p:cNvSpPr/>
            <p:nvPr/>
          </p:nvSpPr>
          <p:spPr>
            <a:xfrm>
              <a:off x="7776924" y="4112483"/>
              <a:ext cx="346075" cy="304800"/>
            </a:xfrm>
            <a:custGeom>
              <a:avLst/>
              <a:gdLst/>
              <a:ahLst/>
              <a:cxnLst/>
              <a:rect l="l" t="t" r="r" b="b"/>
              <a:pathLst>
                <a:path w="346075" h="304800">
                  <a:moveTo>
                    <a:pt x="167417" y="0"/>
                  </a:moveTo>
                  <a:lnTo>
                    <a:pt x="128311" y="5750"/>
                  </a:lnTo>
                  <a:lnTo>
                    <a:pt x="91741" y="18889"/>
                  </a:lnTo>
                  <a:lnTo>
                    <a:pt x="34591" y="64642"/>
                  </a:lnTo>
                  <a:lnTo>
                    <a:pt x="9064" y="134027"/>
                  </a:lnTo>
                  <a:lnTo>
                    <a:pt x="2157" y="163191"/>
                  </a:lnTo>
                  <a:lnTo>
                    <a:pt x="2724" y="222681"/>
                  </a:lnTo>
                  <a:lnTo>
                    <a:pt x="25876" y="278631"/>
                  </a:lnTo>
                  <a:lnTo>
                    <a:pt x="78327" y="304198"/>
                  </a:lnTo>
                  <a:lnTo>
                    <a:pt x="108886" y="299623"/>
                  </a:lnTo>
                  <a:lnTo>
                    <a:pt x="150653" y="268978"/>
                  </a:lnTo>
                  <a:lnTo>
                    <a:pt x="172386" y="233672"/>
                  </a:lnTo>
                  <a:lnTo>
                    <a:pt x="177099" y="225908"/>
                  </a:lnTo>
                  <a:lnTo>
                    <a:pt x="182086" y="219778"/>
                  </a:lnTo>
                  <a:lnTo>
                    <a:pt x="187334" y="215134"/>
                  </a:lnTo>
                  <a:lnTo>
                    <a:pt x="192833" y="211828"/>
                  </a:lnTo>
                  <a:lnTo>
                    <a:pt x="213348" y="208669"/>
                  </a:lnTo>
                  <a:lnTo>
                    <a:pt x="235696" y="213733"/>
                  </a:lnTo>
                  <a:lnTo>
                    <a:pt x="259091" y="220768"/>
                  </a:lnTo>
                  <a:lnTo>
                    <a:pt x="282749" y="223524"/>
                  </a:lnTo>
                  <a:lnTo>
                    <a:pt x="324111" y="198137"/>
                  </a:lnTo>
                  <a:lnTo>
                    <a:pt x="345733" y="133103"/>
                  </a:lnTo>
                  <a:lnTo>
                    <a:pt x="343328" y="103636"/>
                  </a:lnTo>
                  <a:lnTo>
                    <a:pt x="305355" y="47031"/>
                  </a:lnTo>
                  <a:lnTo>
                    <a:pt x="245665" y="12399"/>
                  </a:lnTo>
                  <a:lnTo>
                    <a:pt x="207166" y="2071"/>
                  </a:lnTo>
                  <a:lnTo>
                    <a:pt x="167417" y="0"/>
                  </a:lnTo>
                  <a:close/>
                </a:path>
              </a:pathLst>
            </a:custGeom>
            <a:solidFill>
              <a:srgbClr val="FFE782">
                <a:alpha val="58430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0" name="object 5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647305" y="3947122"/>
              <a:ext cx="205620" cy="292985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890780" y="3898482"/>
              <a:ext cx="115075" cy="149756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034437" y="3983939"/>
              <a:ext cx="107209" cy="123769"/>
            </a:xfrm>
            <a:prstGeom prst="rect">
              <a:avLst/>
            </a:prstGeom>
          </p:spPr>
        </p:pic>
      </p:grpSp>
      <p:sp>
        <p:nvSpPr>
          <p:cNvPr id="54" name="object 54"/>
          <p:cNvSpPr txBox="1">
            <a:spLocks noGrp="1"/>
          </p:cNvSpPr>
          <p:nvPr>
            <p:ph type="title"/>
          </p:nvPr>
        </p:nvSpPr>
        <p:spPr>
          <a:xfrm>
            <a:off x="-137160" y="699770"/>
            <a:ext cx="9472930" cy="7518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795" marR="5080" algn="ctr">
              <a:lnSpc>
                <a:spcPct val="100000"/>
              </a:lnSpc>
              <a:spcBef>
                <a:spcPts val="105"/>
              </a:spcBef>
            </a:pPr>
            <a:r>
              <a:rPr lang="es-CO" sz="4800" spc="-300" dirty="0">
                <a:latin typeface="Aharoni" panose="02010803020104030203" pitchFamily="2" charset="-79"/>
                <a:cs typeface="Aharoni" panose="02010803020104030203" pitchFamily="2" charset="-79"/>
              </a:rPr>
              <a:t>HISTORIA DEL SCHNAUZER</a:t>
            </a:r>
            <a:endParaRPr lang="es-CO" sz="4800" spc="-3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5" name="CuadroTexto 54"/>
          <p:cNvSpPr txBox="1"/>
          <p:nvPr/>
        </p:nvSpPr>
        <p:spPr>
          <a:xfrm flipH="1">
            <a:off x="3736975" y="2016760"/>
            <a:ext cx="5051425" cy="28022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s-ES" b="0" i="0" dirty="0">
                <a:solidFill>
                  <a:srgbClr val="333333"/>
                </a:solidFill>
                <a:effectLst/>
                <a:latin typeface="Catamaran"/>
              </a:rPr>
              <a:t>Esta raza resultó ser la </a:t>
            </a:r>
            <a:r>
              <a:rPr lang="es-ES" b="1" i="0" dirty="0">
                <a:solidFill>
                  <a:srgbClr val="000000"/>
                </a:solidFill>
                <a:effectLst/>
                <a:latin typeface="Catamaran"/>
              </a:rPr>
              <a:t>combinación perfecta entre las habilidades de trabajo y caza</a:t>
            </a:r>
            <a:r>
              <a:rPr lang="es-ES" b="0" i="0" dirty="0">
                <a:solidFill>
                  <a:srgbClr val="333333"/>
                </a:solidFill>
                <a:effectLst/>
                <a:latin typeface="Catamaran"/>
              </a:rPr>
              <a:t>. El </a:t>
            </a:r>
            <a:r>
              <a:rPr lang="es-ES" b="0" i="0" dirty="0" err="1">
                <a:solidFill>
                  <a:srgbClr val="333333"/>
                </a:solidFill>
                <a:effectLst/>
                <a:latin typeface="Catamaran"/>
              </a:rPr>
              <a:t>schnauzer</a:t>
            </a:r>
            <a:r>
              <a:rPr lang="es-ES" b="0" i="0" dirty="0">
                <a:solidFill>
                  <a:srgbClr val="333333"/>
                </a:solidFill>
                <a:effectLst/>
                <a:latin typeface="Catamaran"/>
              </a:rPr>
              <a:t> se utilizó ampliamente como perro de granja. Era muy útil para el exterminio de ratones y otras plagas, la protección de la familia y la propiedad, la cría de rebaños de ovejas y ganado, así como la protección de los granjeros durante los viajes al mercado</a:t>
            </a:r>
            <a:r>
              <a:rPr lang="es-ES" b="0" i="0" dirty="0">
                <a:solidFill>
                  <a:srgbClr val="231F20"/>
                </a:solidFill>
                <a:effectLst/>
                <a:latin typeface="Lato" panose="020F0502020204030203" pitchFamily="34" charset="0"/>
              </a:rPr>
              <a:t>.</a:t>
            </a:r>
            <a:endParaRPr lang="es-CO" b="1" dirty="0"/>
          </a:p>
        </p:txBody>
      </p:sp>
      <p:pic>
        <p:nvPicPr>
          <p:cNvPr id="56" name="Imagen 55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33400" y="2442210"/>
            <a:ext cx="2652395" cy="179768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CD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475487" y="3570732"/>
            <a:ext cx="159931" cy="17970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02864" y="4818557"/>
            <a:ext cx="71628" cy="6962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12442" y="2181860"/>
            <a:ext cx="71500" cy="69516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1714245" y="2356230"/>
            <a:ext cx="34290" cy="33655"/>
          </a:xfrm>
          <a:custGeom>
            <a:avLst/>
            <a:gdLst/>
            <a:ahLst/>
            <a:cxnLst/>
            <a:rect l="l" t="t" r="r" b="b"/>
            <a:pathLst>
              <a:path w="34289" h="33655">
                <a:moveTo>
                  <a:pt x="15112" y="0"/>
                </a:moveTo>
                <a:lnTo>
                  <a:pt x="6731" y="1016"/>
                </a:lnTo>
                <a:lnTo>
                  <a:pt x="889" y="7619"/>
                </a:lnTo>
                <a:lnTo>
                  <a:pt x="0" y="16510"/>
                </a:lnTo>
                <a:lnTo>
                  <a:pt x="0" y="17652"/>
                </a:lnTo>
                <a:lnTo>
                  <a:pt x="127" y="18923"/>
                </a:lnTo>
                <a:lnTo>
                  <a:pt x="6389" y="29672"/>
                </a:lnTo>
                <a:lnTo>
                  <a:pt x="17938" y="33194"/>
                </a:lnTo>
                <a:lnTo>
                  <a:pt x="29059" y="29549"/>
                </a:lnTo>
                <a:lnTo>
                  <a:pt x="34036" y="18795"/>
                </a:lnTo>
                <a:lnTo>
                  <a:pt x="34162" y="17780"/>
                </a:lnTo>
                <a:lnTo>
                  <a:pt x="33909" y="15748"/>
                </a:lnTo>
                <a:lnTo>
                  <a:pt x="31865" y="9108"/>
                </a:lnTo>
                <a:lnTo>
                  <a:pt x="27749" y="3873"/>
                </a:lnTo>
                <a:lnTo>
                  <a:pt x="22014" y="638"/>
                </a:lnTo>
                <a:lnTo>
                  <a:pt x="15112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376425" y="2497073"/>
            <a:ext cx="34290" cy="33655"/>
          </a:xfrm>
          <a:custGeom>
            <a:avLst/>
            <a:gdLst/>
            <a:ahLst/>
            <a:cxnLst/>
            <a:rect l="l" t="t" r="r" b="b"/>
            <a:pathLst>
              <a:path w="34290" h="33655">
                <a:moveTo>
                  <a:pt x="14986" y="0"/>
                </a:moveTo>
                <a:lnTo>
                  <a:pt x="6731" y="1015"/>
                </a:lnTo>
                <a:lnTo>
                  <a:pt x="762" y="7619"/>
                </a:lnTo>
                <a:lnTo>
                  <a:pt x="127" y="16128"/>
                </a:lnTo>
                <a:lnTo>
                  <a:pt x="0" y="17271"/>
                </a:lnTo>
                <a:lnTo>
                  <a:pt x="254" y="19557"/>
                </a:lnTo>
                <a:lnTo>
                  <a:pt x="6443" y="30100"/>
                </a:lnTo>
                <a:lnTo>
                  <a:pt x="17954" y="33607"/>
                </a:lnTo>
                <a:lnTo>
                  <a:pt x="29061" y="29898"/>
                </a:lnTo>
                <a:lnTo>
                  <a:pt x="34036" y="18795"/>
                </a:lnTo>
                <a:lnTo>
                  <a:pt x="34162" y="17399"/>
                </a:lnTo>
                <a:lnTo>
                  <a:pt x="34162" y="16128"/>
                </a:lnTo>
                <a:lnTo>
                  <a:pt x="34036" y="14858"/>
                </a:lnTo>
                <a:lnTo>
                  <a:pt x="31916" y="8536"/>
                </a:lnTo>
                <a:lnTo>
                  <a:pt x="27654" y="3619"/>
                </a:lnTo>
                <a:lnTo>
                  <a:pt x="21820" y="607"/>
                </a:lnTo>
                <a:lnTo>
                  <a:pt x="14986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496692" y="4606340"/>
            <a:ext cx="48260" cy="46355"/>
          </a:xfrm>
          <a:custGeom>
            <a:avLst/>
            <a:gdLst/>
            <a:ahLst/>
            <a:cxnLst/>
            <a:rect l="l" t="t" r="r" b="b"/>
            <a:pathLst>
              <a:path w="48260" h="46354">
                <a:moveTo>
                  <a:pt x="20955" y="0"/>
                </a:moveTo>
                <a:lnTo>
                  <a:pt x="13287" y="2269"/>
                </a:lnTo>
                <a:lnTo>
                  <a:pt x="6857" y="6913"/>
                </a:lnTo>
                <a:lnTo>
                  <a:pt x="2238" y="13546"/>
                </a:lnTo>
                <a:lnTo>
                  <a:pt x="0" y="21780"/>
                </a:lnTo>
                <a:lnTo>
                  <a:pt x="0" y="25095"/>
                </a:lnTo>
                <a:lnTo>
                  <a:pt x="126" y="26631"/>
                </a:lnTo>
                <a:lnTo>
                  <a:pt x="8888" y="41282"/>
                </a:lnTo>
                <a:lnTo>
                  <a:pt x="25066" y="46245"/>
                </a:lnTo>
                <a:lnTo>
                  <a:pt x="40649" y="41299"/>
                </a:lnTo>
                <a:lnTo>
                  <a:pt x="47625" y="26225"/>
                </a:lnTo>
                <a:lnTo>
                  <a:pt x="47879" y="24460"/>
                </a:lnTo>
                <a:lnTo>
                  <a:pt x="47625" y="21018"/>
                </a:lnTo>
                <a:lnTo>
                  <a:pt x="44672" y="12085"/>
                </a:lnTo>
                <a:lnTo>
                  <a:pt x="38671" y="5094"/>
                </a:lnTo>
                <a:lnTo>
                  <a:pt x="30479" y="810"/>
                </a:lnTo>
                <a:lnTo>
                  <a:pt x="20955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262769" y="1866695"/>
            <a:ext cx="71004" cy="70451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75544" y="2881354"/>
            <a:ext cx="71687" cy="70332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7276891" y="2110061"/>
            <a:ext cx="36195" cy="33655"/>
          </a:xfrm>
          <a:custGeom>
            <a:avLst/>
            <a:gdLst/>
            <a:ahLst/>
            <a:cxnLst/>
            <a:rect l="l" t="t" r="r" b="b"/>
            <a:pathLst>
              <a:path w="36195" h="33655">
                <a:moveTo>
                  <a:pt x="17537" y="0"/>
                </a:moveTo>
                <a:lnTo>
                  <a:pt x="6351" y="4488"/>
                </a:lnTo>
                <a:lnTo>
                  <a:pt x="0" y="14311"/>
                </a:lnTo>
                <a:lnTo>
                  <a:pt x="2875" y="25824"/>
                </a:lnTo>
                <a:lnTo>
                  <a:pt x="17146" y="33492"/>
                </a:lnTo>
                <a:lnTo>
                  <a:pt x="23657" y="32379"/>
                </a:lnTo>
                <a:lnTo>
                  <a:pt x="29418" y="28491"/>
                </a:lnTo>
                <a:lnTo>
                  <a:pt x="35260" y="22522"/>
                </a:lnTo>
                <a:lnTo>
                  <a:pt x="35768" y="13632"/>
                </a:lnTo>
                <a:lnTo>
                  <a:pt x="31450" y="7282"/>
                </a:lnTo>
                <a:lnTo>
                  <a:pt x="30815" y="6266"/>
                </a:lnTo>
                <a:lnTo>
                  <a:pt x="30053" y="5250"/>
                </a:lnTo>
                <a:lnTo>
                  <a:pt x="29164" y="4488"/>
                </a:lnTo>
                <a:lnTo>
                  <a:pt x="17537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7450969" y="1787904"/>
            <a:ext cx="36195" cy="34290"/>
          </a:xfrm>
          <a:custGeom>
            <a:avLst/>
            <a:gdLst/>
            <a:ahLst/>
            <a:cxnLst/>
            <a:rect l="l" t="t" r="r" b="b"/>
            <a:pathLst>
              <a:path w="36195" h="34289">
                <a:moveTo>
                  <a:pt x="17474" y="0"/>
                </a:moveTo>
                <a:lnTo>
                  <a:pt x="6296" y="4526"/>
                </a:lnTo>
                <a:lnTo>
                  <a:pt x="0" y="14410"/>
                </a:lnTo>
                <a:lnTo>
                  <a:pt x="3169" y="26163"/>
                </a:lnTo>
                <a:lnTo>
                  <a:pt x="17583" y="33974"/>
                </a:lnTo>
                <a:lnTo>
                  <a:pt x="23977" y="32640"/>
                </a:lnTo>
                <a:lnTo>
                  <a:pt x="29585" y="28830"/>
                </a:lnTo>
                <a:lnTo>
                  <a:pt x="35427" y="22734"/>
                </a:lnTo>
                <a:lnTo>
                  <a:pt x="35935" y="13971"/>
                </a:lnTo>
                <a:lnTo>
                  <a:pt x="31109" y="6986"/>
                </a:lnTo>
                <a:lnTo>
                  <a:pt x="30474" y="5970"/>
                </a:lnTo>
                <a:lnTo>
                  <a:pt x="29712" y="5081"/>
                </a:lnTo>
                <a:lnTo>
                  <a:pt x="28950" y="4319"/>
                </a:lnTo>
                <a:lnTo>
                  <a:pt x="17474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8366045" y="2497030"/>
            <a:ext cx="48260" cy="46990"/>
          </a:xfrm>
          <a:custGeom>
            <a:avLst/>
            <a:gdLst/>
            <a:ahLst/>
            <a:cxnLst/>
            <a:rect l="l" t="t" r="r" b="b"/>
            <a:pathLst>
              <a:path w="48259" h="46989">
                <a:moveTo>
                  <a:pt x="24733" y="0"/>
                </a:moveTo>
                <a:lnTo>
                  <a:pt x="9032" y="6330"/>
                </a:lnTo>
                <a:lnTo>
                  <a:pt x="0" y="19994"/>
                </a:lnTo>
                <a:lnTo>
                  <a:pt x="4016" y="36111"/>
                </a:lnTo>
                <a:lnTo>
                  <a:pt x="24272" y="46811"/>
                </a:lnTo>
                <a:lnTo>
                  <a:pt x="33321" y="45013"/>
                </a:lnTo>
                <a:lnTo>
                  <a:pt x="41227" y="39667"/>
                </a:lnTo>
                <a:lnTo>
                  <a:pt x="45787" y="33089"/>
                </a:lnTo>
                <a:lnTo>
                  <a:pt x="47894" y="25427"/>
                </a:lnTo>
                <a:lnTo>
                  <a:pt x="47335" y="17361"/>
                </a:lnTo>
                <a:lnTo>
                  <a:pt x="43894" y="9568"/>
                </a:lnTo>
                <a:lnTo>
                  <a:pt x="42878" y="8171"/>
                </a:lnTo>
                <a:lnTo>
                  <a:pt x="40719" y="5885"/>
                </a:lnTo>
                <a:lnTo>
                  <a:pt x="24733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938771" y="4664964"/>
            <a:ext cx="108203" cy="121920"/>
          </a:xfrm>
          <a:prstGeom prst="rect">
            <a:avLst/>
          </a:prstGeom>
        </p:spPr>
      </p:pic>
      <p:sp>
        <p:nvSpPr>
          <p:cNvPr id="15" name="object 15"/>
          <p:cNvSpPr/>
          <p:nvPr/>
        </p:nvSpPr>
        <p:spPr>
          <a:xfrm>
            <a:off x="994788" y="3473996"/>
            <a:ext cx="912494" cy="886460"/>
          </a:xfrm>
          <a:custGeom>
            <a:avLst/>
            <a:gdLst/>
            <a:ahLst/>
            <a:cxnLst/>
            <a:rect l="l" t="t" r="r" b="b"/>
            <a:pathLst>
              <a:path w="912494" h="886460">
                <a:moveTo>
                  <a:pt x="218734" y="295909"/>
                </a:moveTo>
                <a:lnTo>
                  <a:pt x="211787" y="295909"/>
                </a:lnTo>
                <a:lnTo>
                  <a:pt x="210695" y="297180"/>
                </a:lnTo>
                <a:lnTo>
                  <a:pt x="204916" y="297180"/>
                </a:lnTo>
                <a:lnTo>
                  <a:pt x="184116" y="306069"/>
                </a:lnTo>
                <a:lnTo>
                  <a:pt x="156567" y="316230"/>
                </a:lnTo>
                <a:lnTo>
                  <a:pt x="125742" y="325119"/>
                </a:lnTo>
                <a:lnTo>
                  <a:pt x="95112" y="328930"/>
                </a:lnTo>
                <a:lnTo>
                  <a:pt x="226049" y="328930"/>
                </a:lnTo>
                <a:lnTo>
                  <a:pt x="265255" y="363219"/>
                </a:lnTo>
                <a:lnTo>
                  <a:pt x="305085" y="396239"/>
                </a:lnTo>
                <a:lnTo>
                  <a:pt x="426451" y="491489"/>
                </a:lnTo>
                <a:lnTo>
                  <a:pt x="466908" y="524510"/>
                </a:lnTo>
                <a:lnTo>
                  <a:pt x="507054" y="556260"/>
                </a:lnTo>
                <a:lnTo>
                  <a:pt x="546702" y="589280"/>
                </a:lnTo>
                <a:lnTo>
                  <a:pt x="585664" y="623569"/>
                </a:lnTo>
                <a:lnTo>
                  <a:pt x="623753" y="657860"/>
                </a:lnTo>
                <a:lnTo>
                  <a:pt x="660783" y="694690"/>
                </a:lnTo>
                <a:lnTo>
                  <a:pt x="669546" y="734060"/>
                </a:lnTo>
                <a:lnTo>
                  <a:pt x="672118" y="786129"/>
                </a:lnTo>
                <a:lnTo>
                  <a:pt x="672721" y="802640"/>
                </a:lnTo>
                <a:lnTo>
                  <a:pt x="682341" y="850900"/>
                </a:lnTo>
                <a:lnTo>
                  <a:pt x="714631" y="882650"/>
                </a:lnTo>
                <a:lnTo>
                  <a:pt x="727871" y="886460"/>
                </a:lnTo>
                <a:lnTo>
                  <a:pt x="740158" y="886460"/>
                </a:lnTo>
                <a:lnTo>
                  <a:pt x="779254" y="869950"/>
                </a:lnTo>
                <a:lnTo>
                  <a:pt x="793275" y="850900"/>
                </a:lnTo>
                <a:lnTo>
                  <a:pt x="738253" y="850900"/>
                </a:lnTo>
                <a:lnTo>
                  <a:pt x="728019" y="849629"/>
                </a:lnTo>
                <a:lnTo>
                  <a:pt x="708465" y="798829"/>
                </a:lnTo>
                <a:lnTo>
                  <a:pt x="708360" y="768350"/>
                </a:lnTo>
                <a:lnTo>
                  <a:pt x="707517" y="735329"/>
                </a:lnTo>
                <a:lnTo>
                  <a:pt x="702947" y="703579"/>
                </a:lnTo>
                <a:lnTo>
                  <a:pt x="706122" y="697229"/>
                </a:lnTo>
                <a:lnTo>
                  <a:pt x="705741" y="689610"/>
                </a:lnTo>
                <a:lnTo>
                  <a:pt x="699645" y="683260"/>
                </a:lnTo>
                <a:lnTo>
                  <a:pt x="693926" y="676910"/>
                </a:lnTo>
                <a:lnTo>
                  <a:pt x="687897" y="670560"/>
                </a:lnTo>
                <a:lnTo>
                  <a:pt x="681678" y="664210"/>
                </a:lnTo>
                <a:lnTo>
                  <a:pt x="675388" y="657860"/>
                </a:lnTo>
                <a:lnTo>
                  <a:pt x="679154" y="651510"/>
                </a:lnTo>
                <a:lnTo>
                  <a:pt x="682373" y="645160"/>
                </a:lnTo>
                <a:lnTo>
                  <a:pt x="683649" y="641350"/>
                </a:lnTo>
                <a:lnTo>
                  <a:pt x="659513" y="641350"/>
                </a:lnTo>
                <a:lnTo>
                  <a:pt x="635129" y="615950"/>
                </a:lnTo>
                <a:lnTo>
                  <a:pt x="641479" y="601980"/>
                </a:lnTo>
                <a:lnTo>
                  <a:pt x="620651" y="601980"/>
                </a:lnTo>
                <a:lnTo>
                  <a:pt x="601559" y="582930"/>
                </a:lnTo>
                <a:lnTo>
                  <a:pt x="595251" y="577850"/>
                </a:lnTo>
                <a:lnTo>
                  <a:pt x="599569" y="572769"/>
                </a:lnTo>
                <a:lnTo>
                  <a:pt x="602744" y="565150"/>
                </a:lnTo>
                <a:lnTo>
                  <a:pt x="602591" y="561339"/>
                </a:lnTo>
                <a:lnTo>
                  <a:pt x="578233" y="561339"/>
                </a:lnTo>
                <a:lnTo>
                  <a:pt x="573502" y="557530"/>
                </a:lnTo>
                <a:lnTo>
                  <a:pt x="568581" y="552450"/>
                </a:lnTo>
                <a:lnTo>
                  <a:pt x="563660" y="548639"/>
                </a:lnTo>
                <a:lnTo>
                  <a:pt x="558929" y="543560"/>
                </a:lnTo>
                <a:lnTo>
                  <a:pt x="562517" y="535939"/>
                </a:lnTo>
                <a:lnTo>
                  <a:pt x="564580" y="528319"/>
                </a:lnTo>
                <a:lnTo>
                  <a:pt x="542038" y="528319"/>
                </a:lnTo>
                <a:lnTo>
                  <a:pt x="504488" y="496569"/>
                </a:lnTo>
                <a:lnTo>
                  <a:pt x="466139" y="464819"/>
                </a:lnTo>
                <a:lnTo>
                  <a:pt x="427004" y="434339"/>
                </a:lnTo>
                <a:lnTo>
                  <a:pt x="387095" y="405130"/>
                </a:lnTo>
                <a:lnTo>
                  <a:pt x="346422" y="375919"/>
                </a:lnTo>
                <a:lnTo>
                  <a:pt x="304998" y="349250"/>
                </a:lnTo>
                <a:lnTo>
                  <a:pt x="262833" y="322580"/>
                </a:lnTo>
                <a:lnTo>
                  <a:pt x="219940" y="297180"/>
                </a:lnTo>
                <a:lnTo>
                  <a:pt x="218734" y="295909"/>
                </a:lnTo>
                <a:close/>
              </a:path>
              <a:path w="912494" h="886460">
                <a:moveTo>
                  <a:pt x="837270" y="742950"/>
                </a:moveTo>
                <a:lnTo>
                  <a:pt x="805436" y="742950"/>
                </a:lnTo>
                <a:lnTo>
                  <a:pt x="800185" y="758190"/>
                </a:lnTo>
                <a:lnTo>
                  <a:pt x="795054" y="772160"/>
                </a:lnTo>
                <a:lnTo>
                  <a:pt x="789684" y="786129"/>
                </a:lnTo>
                <a:lnTo>
                  <a:pt x="783719" y="798829"/>
                </a:lnTo>
                <a:lnTo>
                  <a:pt x="776783" y="814069"/>
                </a:lnTo>
                <a:lnTo>
                  <a:pt x="768241" y="829310"/>
                </a:lnTo>
                <a:lnTo>
                  <a:pt x="757626" y="843279"/>
                </a:lnTo>
                <a:lnTo>
                  <a:pt x="744476" y="850900"/>
                </a:lnTo>
                <a:lnTo>
                  <a:pt x="793275" y="850900"/>
                </a:lnTo>
                <a:lnTo>
                  <a:pt x="808230" y="830579"/>
                </a:lnTo>
                <a:lnTo>
                  <a:pt x="828062" y="781050"/>
                </a:lnTo>
                <a:lnTo>
                  <a:pt x="837270" y="742950"/>
                </a:lnTo>
                <a:close/>
              </a:path>
              <a:path w="912494" h="886460">
                <a:moveTo>
                  <a:pt x="794006" y="745490"/>
                </a:moveTo>
                <a:lnTo>
                  <a:pt x="776607" y="745490"/>
                </a:lnTo>
                <a:lnTo>
                  <a:pt x="782449" y="746760"/>
                </a:lnTo>
                <a:lnTo>
                  <a:pt x="794006" y="745490"/>
                </a:lnTo>
                <a:close/>
              </a:path>
              <a:path w="912494" h="886460">
                <a:moveTo>
                  <a:pt x="903951" y="613410"/>
                </a:moveTo>
                <a:lnTo>
                  <a:pt x="855097" y="613410"/>
                </a:lnTo>
                <a:lnTo>
                  <a:pt x="866428" y="618489"/>
                </a:lnTo>
                <a:lnTo>
                  <a:pt x="874472" y="626110"/>
                </a:lnTo>
                <a:lnTo>
                  <a:pt x="878207" y="640080"/>
                </a:lnTo>
                <a:lnTo>
                  <a:pt x="876967" y="654050"/>
                </a:lnTo>
                <a:lnTo>
                  <a:pt x="872190" y="666750"/>
                </a:lnTo>
                <a:lnTo>
                  <a:pt x="834408" y="697229"/>
                </a:lnTo>
                <a:lnTo>
                  <a:pt x="789640" y="709929"/>
                </a:lnTo>
                <a:lnTo>
                  <a:pt x="777585" y="713740"/>
                </a:lnTo>
                <a:lnTo>
                  <a:pt x="766066" y="717550"/>
                </a:lnTo>
                <a:lnTo>
                  <a:pt x="759906" y="723900"/>
                </a:lnTo>
                <a:lnTo>
                  <a:pt x="759367" y="732790"/>
                </a:lnTo>
                <a:lnTo>
                  <a:pt x="763351" y="740410"/>
                </a:lnTo>
                <a:lnTo>
                  <a:pt x="770765" y="745490"/>
                </a:lnTo>
                <a:lnTo>
                  <a:pt x="799721" y="745490"/>
                </a:lnTo>
                <a:lnTo>
                  <a:pt x="805436" y="742950"/>
                </a:lnTo>
                <a:lnTo>
                  <a:pt x="837270" y="742950"/>
                </a:lnTo>
                <a:lnTo>
                  <a:pt x="839726" y="732790"/>
                </a:lnTo>
                <a:lnTo>
                  <a:pt x="843028" y="731519"/>
                </a:lnTo>
                <a:lnTo>
                  <a:pt x="855410" y="725169"/>
                </a:lnTo>
                <a:lnTo>
                  <a:pt x="886843" y="702310"/>
                </a:lnTo>
                <a:lnTo>
                  <a:pt x="908369" y="669289"/>
                </a:lnTo>
                <a:lnTo>
                  <a:pt x="912275" y="648969"/>
                </a:lnTo>
                <a:lnTo>
                  <a:pt x="911227" y="628650"/>
                </a:lnTo>
                <a:lnTo>
                  <a:pt x="903951" y="613410"/>
                </a:lnTo>
                <a:close/>
              </a:path>
              <a:path w="912494" h="886460">
                <a:moveTo>
                  <a:pt x="683262" y="619760"/>
                </a:moveTo>
                <a:lnTo>
                  <a:pt x="676785" y="619760"/>
                </a:lnTo>
                <a:lnTo>
                  <a:pt x="675007" y="621030"/>
                </a:lnTo>
                <a:lnTo>
                  <a:pt x="673737" y="623569"/>
                </a:lnTo>
                <a:lnTo>
                  <a:pt x="668276" y="631189"/>
                </a:lnTo>
                <a:lnTo>
                  <a:pt x="663831" y="633730"/>
                </a:lnTo>
                <a:lnTo>
                  <a:pt x="659513" y="641350"/>
                </a:lnTo>
                <a:lnTo>
                  <a:pt x="683649" y="641350"/>
                </a:lnTo>
                <a:lnTo>
                  <a:pt x="684925" y="637539"/>
                </a:lnTo>
                <a:lnTo>
                  <a:pt x="686691" y="629919"/>
                </a:lnTo>
                <a:lnTo>
                  <a:pt x="688215" y="624839"/>
                </a:lnTo>
                <a:lnTo>
                  <a:pt x="683262" y="619760"/>
                </a:lnTo>
                <a:close/>
              </a:path>
              <a:path w="912494" h="886460">
                <a:moveTo>
                  <a:pt x="308538" y="39369"/>
                </a:moveTo>
                <a:lnTo>
                  <a:pt x="248566" y="39369"/>
                </a:lnTo>
                <a:lnTo>
                  <a:pt x="274385" y="53340"/>
                </a:lnTo>
                <a:lnTo>
                  <a:pt x="288162" y="92709"/>
                </a:lnTo>
                <a:lnTo>
                  <a:pt x="293549" y="144780"/>
                </a:lnTo>
                <a:lnTo>
                  <a:pt x="293996" y="181609"/>
                </a:lnTo>
                <a:lnTo>
                  <a:pt x="294115" y="205739"/>
                </a:lnTo>
                <a:lnTo>
                  <a:pt x="293753" y="240030"/>
                </a:lnTo>
                <a:lnTo>
                  <a:pt x="289290" y="246380"/>
                </a:lnTo>
                <a:lnTo>
                  <a:pt x="287578" y="254000"/>
                </a:lnTo>
                <a:lnTo>
                  <a:pt x="325988" y="300989"/>
                </a:lnTo>
                <a:lnTo>
                  <a:pt x="360921" y="332739"/>
                </a:lnTo>
                <a:lnTo>
                  <a:pt x="397133" y="363219"/>
                </a:lnTo>
                <a:lnTo>
                  <a:pt x="434223" y="393700"/>
                </a:lnTo>
                <a:lnTo>
                  <a:pt x="546737" y="481330"/>
                </a:lnTo>
                <a:lnTo>
                  <a:pt x="584479" y="509269"/>
                </a:lnTo>
                <a:lnTo>
                  <a:pt x="622363" y="538480"/>
                </a:lnTo>
                <a:lnTo>
                  <a:pt x="660719" y="565150"/>
                </a:lnTo>
                <a:lnTo>
                  <a:pt x="699880" y="590550"/>
                </a:lnTo>
                <a:lnTo>
                  <a:pt x="740177" y="614680"/>
                </a:lnTo>
                <a:lnTo>
                  <a:pt x="781941" y="636269"/>
                </a:lnTo>
                <a:lnTo>
                  <a:pt x="783084" y="637539"/>
                </a:lnTo>
                <a:lnTo>
                  <a:pt x="792355" y="637539"/>
                </a:lnTo>
                <a:lnTo>
                  <a:pt x="798197" y="628650"/>
                </a:lnTo>
                <a:lnTo>
                  <a:pt x="792990" y="623569"/>
                </a:lnTo>
                <a:lnTo>
                  <a:pt x="804249" y="619760"/>
                </a:lnTo>
                <a:lnTo>
                  <a:pt x="829102" y="614680"/>
                </a:lnTo>
                <a:lnTo>
                  <a:pt x="841504" y="613410"/>
                </a:lnTo>
                <a:lnTo>
                  <a:pt x="903951" y="613410"/>
                </a:lnTo>
                <a:lnTo>
                  <a:pt x="901525" y="608330"/>
                </a:lnTo>
                <a:lnTo>
                  <a:pt x="771400" y="608330"/>
                </a:lnTo>
                <a:lnTo>
                  <a:pt x="688883" y="547369"/>
                </a:lnTo>
                <a:lnTo>
                  <a:pt x="607325" y="483869"/>
                </a:lnTo>
                <a:lnTo>
                  <a:pt x="567206" y="452119"/>
                </a:lnTo>
                <a:lnTo>
                  <a:pt x="527687" y="417830"/>
                </a:lnTo>
                <a:lnTo>
                  <a:pt x="486762" y="383539"/>
                </a:lnTo>
                <a:lnTo>
                  <a:pt x="446051" y="347980"/>
                </a:lnTo>
                <a:lnTo>
                  <a:pt x="404974" y="311150"/>
                </a:lnTo>
                <a:lnTo>
                  <a:pt x="362953" y="276859"/>
                </a:lnTo>
                <a:lnTo>
                  <a:pt x="319407" y="245109"/>
                </a:lnTo>
                <a:lnTo>
                  <a:pt x="329123" y="209550"/>
                </a:lnTo>
                <a:lnTo>
                  <a:pt x="333361" y="166369"/>
                </a:lnTo>
                <a:lnTo>
                  <a:pt x="331494" y="119380"/>
                </a:lnTo>
                <a:lnTo>
                  <a:pt x="322897" y="73659"/>
                </a:lnTo>
                <a:lnTo>
                  <a:pt x="308538" y="39369"/>
                </a:lnTo>
                <a:close/>
              </a:path>
              <a:path w="912494" h="886460">
                <a:moveTo>
                  <a:pt x="835662" y="580389"/>
                </a:moveTo>
                <a:lnTo>
                  <a:pt x="817495" y="582930"/>
                </a:lnTo>
                <a:lnTo>
                  <a:pt x="800150" y="588010"/>
                </a:lnTo>
                <a:lnTo>
                  <a:pt x="784495" y="596900"/>
                </a:lnTo>
                <a:lnTo>
                  <a:pt x="771400" y="608330"/>
                </a:lnTo>
                <a:lnTo>
                  <a:pt x="901525" y="608330"/>
                </a:lnTo>
                <a:lnTo>
                  <a:pt x="900313" y="605789"/>
                </a:lnTo>
                <a:lnTo>
                  <a:pt x="882588" y="590550"/>
                </a:lnTo>
                <a:lnTo>
                  <a:pt x="860292" y="581660"/>
                </a:lnTo>
                <a:lnTo>
                  <a:pt x="835662" y="580389"/>
                </a:lnTo>
                <a:close/>
              </a:path>
              <a:path w="912494" h="886460">
                <a:moveTo>
                  <a:pt x="639828" y="586739"/>
                </a:moveTo>
                <a:lnTo>
                  <a:pt x="633478" y="586739"/>
                </a:lnTo>
                <a:lnTo>
                  <a:pt x="630938" y="588010"/>
                </a:lnTo>
                <a:lnTo>
                  <a:pt x="629414" y="590550"/>
                </a:lnTo>
                <a:lnTo>
                  <a:pt x="627255" y="594360"/>
                </a:lnTo>
                <a:lnTo>
                  <a:pt x="620651" y="601980"/>
                </a:lnTo>
                <a:lnTo>
                  <a:pt x="641479" y="601980"/>
                </a:lnTo>
                <a:lnTo>
                  <a:pt x="642368" y="594360"/>
                </a:lnTo>
                <a:lnTo>
                  <a:pt x="643511" y="589280"/>
                </a:lnTo>
                <a:lnTo>
                  <a:pt x="639828" y="586739"/>
                </a:lnTo>
                <a:close/>
              </a:path>
              <a:path w="912494" h="886460">
                <a:moveTo>
                  <a:pt x="596521" y="547369"/>
                </a:moveTo>
                <a:lnTo>
                  <a:pt x="586869" y="548639"/>
                </a:lnTo>
                <a:lnTo>
                  <a:pt x="582805" y="551180"/>
                </a:lnTo>
                <a:lnTo>
                  <a:pt x="581535" y="556260"/>
                </a:lnTo>
                <a:lnTo>
                  <a:pt x="580392" y="558800"/>
                </a:lnTo>
                <a:lnTo>
                  <a:pt x="579376" y="560069"/>
                </a:lnTo>
                <a:lnTo>
                  <a:pt x="578233" y="561339"/>
                </a:lnTo>
                <a:lnTo>
                  <a:pt x="602591" y="561339"/>
                </a:lnTo>
                <a:lnTo>
                  <a:pt x="602109" y="551180"/>
                </a:lnTo>
                <a:lnTo>
                  <a:pt x="596521" y="547369"/>
                </a:lnTo>
                <a:close/>
              </a:path>
              <a:path w="912494" h="886460">
                <a:moveTo>
                  <a:pt x="558040" y="513080"/>
                </a:moveTo>
                <a:lnTo>
                  <a:pt x="551309" y="513080"/>
                </a:lnTo>
                <a:lnTo>
                  <a:pt x="548642" y="515619"/>
                </a:lnTo>
                <a:lnTo>
                  <a:pt x="547372" y="518159"/>
                </a:lnTo>
                <a:lnTo>
                  <a:pt x="546356" y="523239"/>
                </a:lnTo>
                <a:lnTo>
                  <a:pt x="542038" y="528319"/>
                </a:lnTo>
                <a:lnTo>
                  <a:pt x="564580" y="528319"/>
                </a:lnTo>
                <a:lnTo>
                  <a:pt x="564072" y="520700"/>
                </a:lnTo>
                <a:lnTo>
                  <a:pt x="559945" y="515619"/>
                </a:lnTo>
                <a:lnTo>
                  <a:pt x="558040" y="513080"/>
                </a:lnTo>
                <a:close/>
              </a:path>
              <a:path w="912494" h="886460">
                <a:moveTo>
                  <a:pt x="250459" y="0"/>
                </a:moveTo>
                <a:lnTo>
                  <a:pt x="209445" y="12700"/>
                </a:lnTo>
                <a:lnTo>
                  <a:pt x="172032" y="68579"/>
                </a:lnTo>
                <a:lnTo>
                  <a:pt x="158940" y="123189"/>
                </a:lnTo>
                <a:lnTo>
                  <a:pt x="149532" y="176530"/>
                </a:lnTo>
                <a:lnTo>
                  <a:pt x="127406" y="181609"/>
                </a:lnTo>
                <a:lnTo>
                  <a:pt x="84618" y="194309"/>
                </a:lnTo>
                <a:lnTo>
                  <a:pt x="34131" y="220980"/>
                </a:lnTo>
                <a:lnTo>
                  <a:pt x="0" y="274319"/>
                </a:lnTo>
                <a:lnTo>
                  <a:pt x="2834" y="308609"/>
                </a:lnTo>
                <a:lnTo>
                  <a:pt x="19449" y="339089"/>
                </a:lnTo>
                <a:lnTo>
                  <a:pt x="45161" y="358139"/>
                </a:lnTo>
                <a:lnTo>
                  <a:pt x="77206" y="368300"/>
                </a:lnTo>
                <a:lnTo>
                  <a:pt x="112816" y="369569"/>
                </a:lnTo>
                <a:lnTo>
                  <a:pt x="143174" y="367030"/>
                </a:lnTo>
                <a:lnTo>
                  <a:pt x="172493" y="358139"/>
                </a:lnTo>
                <a:lnTo>
                  <a:pt x="199184" y="347980"/>
                </a:lnTo>
                <a:lnTo>
                  <a:pt x="221655" y="334009"/>
                </a:lnTo>
                <a:lnTo>
                  <a:pt x="223903" y="332739"/>
                </a:lnTo>
                <a:lnTo>
                  <a:pt x="225008" y="331469"/>
                </a:lnTo>
                <a:lnTo>
                  <a:pt x="226049" y="328930"/>
                </a:lnTo>
                <a:lnTo>
                  <a:pt x="95112" y="328930"/>
                </a:lnTo>
                <a:lnTo>
                  <a:pt x="76168" y="327659"/>
                </a:lnTo>
                <a:lnTo>
                  <a:pt x="60011" y="322580"/>
                </a:lnTo>
                <a:lnTo>
                  <a:pt x="47733" y="312419"/>
                </a:lnTo>
                <a:lnTo>
                  <a:pt x="40426" y="294639"/>
                </a:lnTo>
                <a:lnTo>
                  <a:pt x="44245" y="265430"/>
                </a:lnTo>
                <a:lnTo>
                  <a:pt x="63964" y="243839"/>
                </a:lnTo>
                <a:lnTo>
                  <a:pt x="91548" y="228600"/>
                </a:lnTo>
                <a:lnTo>
                  <a:pt x="118963" y="215900"/>
                </a:lnTo>
                <a:lnTo>
                  <a:pt x="123991" y="213359"/>
                </a:lnTo>
                <a:lnTo>
                  <a:pt x="130305" y="210819"/>
                </a:lnTo>
                <a:lnTo>
                  <a:pt x="137470" y="208280"/>
                </a:lnTo>
                <a:lnTo>
                  <a:pt x="145049" y="204469"/>
                </a:lnTo>
                <a:lnTo>
                  <a:pt x="188214" y="204469"/>
                </a:lnTo>
                <a:lnTo>
                  <a:pt x="190265" y="181609"/>
                </a:lnTo>
                <a:lnTo>
                  <a:pt x="192674" y="158750"/>
                </a:lnTo>
                <a:lnTo>
                  <a:pt x="204164" y="91439"/>
                </a:lnTo>
                <a:lnTo>
                  <a:pt x="241619" y="40639"/>
                </a:lnTo>
                <a:lnTo>
                  <a:pt x="244045" y="39369"/>
                </a:lnTo>
                <a:lnTo>
                  <a:pt x="308538" y="39369"/>
                </a:lnTo>
                <a:lnTo>
                  <a:pt x="306943" y="35560"/>
                </a:lnTo>
                <a:lnTo>
                  <a:pt x="283005" y="8889"/>
                </a:lnTo>
                <a:lnTo>
                  <a:pt x="250459" y="0"/>
                </a:lnTo>
                <a:close/>
              </a:path>
              <a:path w="912494" h="886460">
                <a:moveTo>
                  <a:pt x="188214" y="204469"/>
                </a:moveTo>
                <a:lnTo>
                  <a:pt x="145049" y="204469"/>
                </a:lnTo>
                <a:lnTo>
                  <a:pt x="145099" y="205739"/>
                </a:lnTo>
                <a:lnTo>
                  <a:pt x="143020" y="217169"/>
                </a:lnTo>
                <a:lnTo>
                  <a:pt x="150065" y="255269"/>
                </a:lnTo>
                <a:lnTo>
                  <a:pt x="156009" y="257809"/>
                </a:lnTo>
                <a:lnTo>
                  <a:pt x="161774" y="257809"/>
                </a:lnTo>
                <a:lnTo>
                  <a:pt x="169953" y="255269"/>
                </a:lnTo>
                <a:lnTo>
                  <a:pt x="172696" y="251459"/>
                </a:lnTo>
                <a:lnTo>
                  <a:pt x="183056" y="232409"/>
                </a:lnTo>
                <a:lnTo>
                  <a:pt x="187986" y="207009"/>
                </a:lnTo>
                <a:lnTo>
                  <a:pt x="188214" y="204469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7817993" y="1015"/>
            <a:ext cx="749935" cy="975360"/>
          </a:xfrm>
          <a:custGeom>
            <a:avLst/>
            <a:gdLst/>
            <a:ahLst/>
            <a:cxnLst/>
            <a:rect l="l" t="t" r="r" b="b"/>
            <a:pathLst>
              <a:path w="749934" h="975360">
                <a:moveTo>
                  <a:pt x="91424" y="713739"/>
                </a:moveTo>
                <a:lnTo>
                  <a:pt x="32611" y="728980"/>
                </a:lnTo>
                <a:lnTo>
                  <a:pt x="2774" y="764539"/>
                </a:lnTo>
                <a:lnTo>
                  <a:pt x="0" y="789939"/>
                </a:lnTo>
                <a:lnTo>
                  <a:pt x="5978" y="808989"/>
                </a:lnTo>
                <a:lnTo>
                  <a:pt x="30414" y="840739"/>
                </a:lnTo>
                <a:lnTo>
                  <a:pt x="72167" y="859789"/>
                </a:lnTo>
                <a:lnTo>
                  <a:pt x="98678" y="863600"/>
                </a:lnTo>
                <a:lnTo>
                  <a:pt x="102234" y="863600"/>
                </a:lnTo>
                <a:lnTo>
                  <a:pt x="129563" y="905510"/>
                </a:lnTo>
                <a:lnTo>
                  <a:pt x="164846" y="946150"/>
                </a:lnTo>
                <a:lnTo>
                  <a:pt x="205176" y="972820"/>
                </a:lnTo>
                <a:lnTo>
                  <a:pt x="247650" y="975360"/>
                </a:lnTo>
                <a:lnTo>
                  <a:pt x="253363" y="974089"/>
                </a:lnTo>
                <a:lnTo>
                  <a:pt x="259064" y="971550"/>
                </a:lnTo>
                <a:lnTo>
                  <a:pt x="270382" y="963930"/>
                </a:lnTo>
                <a:lnTo>
                  <a:pt x="285011" y="944880"/>
                </a:lnTo>
                <a:lnTo>
                  <a:pt x="285563" y="942339"/>
                </a:lnTo>
                <a:lnTo>
                  <a:pt x="231393" y="942339"/>
                </a:lnTo>
                <a:lnTo>
                  <a:pt x="216509" y="939800"/>
                </a:lnTo>
                <a:lnTo>
                  <a:pt x="202041" y="930910"/>
                </a:lnTo>
                <a:lnTo>
                  <a:pt x="188692" y="919480"/>
                </a:lnTo>
                <a:lnTo>
                  <a:pt x="177164" y="906780"/>
                </a:lnTo>
                <a:lnTo>
                  <a:pt x="167179" y="896620"/>
                </a:lnTo>
                <a:lnTo>
                  <a:pt x="157479" y="885189"/>
                </a:lnTo>
                <a:lnTo>
                  <a:pt x="147875" y="873760"/>
                </a:lnTo>
                <a:lnTo>
                  <a:pt x="138175" y="862330"/>
                </a:lnTo>
                <a:lnTo>
                  <a:pt x="144017" y="862330"/>
                </a:lnTo>
                <a:lnTo>
                  <a:pt x="149732" y="861060"/>
                </a:lnTo>
                <a:lnTo>
                  <a:pt x="155321" y="858520"/>
                </a:lnTo>
                <a:lnTo>
                  <a:pt x="160781" y="857250"/>
                </a:lnTo>
                <a:lnTo>
                  <a:pt x="166242" y="854710"/>
                </a:lnTo>
                <a:lnTo>
                  <a:pt x="171323" y="852170"/>
                </a:lnTo>
                <a:lnTo>
                  <a:pt x="176821" y="845820"/>
                </a:lnTo>
                <a:lnTo>
                  <a:pt x="177974" y="836930"/>
                </a:lnTo>
                <a:lnTo>
                  <a:pt x="174626" y="829310"/>
                </a:lnTo>
                <a:lnTo>
                  <a:pt x="106302" y="829310"/>
                </a:lnTo>
                <a:lnTo>
                  <a:pt x="84339" y="826770"/>
                </a:lnTo>
                <a:lnTo>
                  <a:pt x="40848" y="801370"/>
                </a:lnTo>
                <a:lnTo>
                  <a:pt x="34057" y="774700"/>
                </a:lnTo>
                <a:lnTo>
                  <a:pt x="38782" y="764539"/>
                </a:lnTo>
                <a:lnTo>
                  <a:pt x="48055" y="756920"/>
                </a:lnTo>
                <a:lnTo>
                  <a:pt x="60578" y="751839"/>
                </a:lnTo>
                <a:lnTo>
                  <a:pt x="72763" y="748030"/>
                </a:lnTo>
                <a:lnTo>
                  <a:pt x="98226" y="745489"/>
                </a:lnTo>
                <a:lnTo>
                  <a:pt x="133041" y="745489"/>
                </a:lnTo>
                <a:lnTo>
                  <a:pt x="153267" y="723900"/>
                </a:lnTo>
                <a:lnTo>
                  <a:pt x="125222" y="723900"/>
                </a:lnTo>
                <a:lnTo>
                  <a:pt x="109055" y="717550"/>
                </a:lnTo>
                <a:lnTo>
                  <a:pt x="91424" y="713739"/>
                </a:lnTo>
                <a:close/>
              </a:path>
              <a:path w="749934" h="975360">
                <a:moveTo>
                  <a:pt x="220472" y="703580"/>
                </a:moveTo>
                <a:lnTo>
                  <a:pt x="218439" y="703580"/>
                </a:lnTo>
                <a:lnTo>
                  <a:pt x="212343" y="704850"/>
                </a:lnTo>
                <a:lnTo>
                  <a:pt x="209168" y="711200"/>
                </a:lnTo>
                <a:lnTo>
                  <a:pt x="212216" y="715010"/>
                </a:lnTo>
                <a:lnTo>
                  <a:pt x="216461" y="722630"/>
                </a:lnTo>
                <a:lnTo>
                  <a:pt x="221313" y="727710"/>
                </a:lnTo>
                <a:lnTo>
                  <a:pt x="226665" y="734060"/>
                </a:lnTo>
                <a:lnTo>
                  <a:pt x="232409" y="737870"/>
                </a:lnTo>
                <a:lnTo>
                  <a:pt x="228397" y="745489"/>
                </a:lnTo>
                <a:lnTo>
                  <a:pt x="224599" y="754380"/>
                </a:lnTo>
                <a:lnTo>
                  <a:pt x="221087" y="762000"/>
                </a:lnTo>
                <a:lnTo>
                  <a:pt x="217931" y="770889"/>
                </a:lnTo>
                <a:lnTo>
                  <a:pt x="214122" y="777239"/>
                </a:lnTo>
                <a:lnTo>
                  <a:pt x="216407" y="784860"/>
                </a:lnTo>
                <a:lnTo>
                  <a:pt x="221741" y="791210"/>
                </a:lnTo>
                <a:lnTo>
                  <a:pt x="227841" y="821689"/>
                </a:lnTo>
                <a:lnTo>
                  <a:pt x="237966" y="853439"/>
                </a:lnTo>
                <a:lnTo>
                  <a:pt x="248138" y="882650"/>
                </a:lnTo>
                <a:lnTo>
                  <a:pt x="254380" y="906780"/>
                </a:lnTo>
                <a:lnTo>
                  <a:pt x="254581" y="918210"/>
                </a:lnTo>
                <a:lnTo>
                  <a:pt x="252174" y="928370"/>
                </a:lnTo>
                <a:lnTo>
                  <a:pt x="246647" y="937260"/>
                </a:lnTo>
                <a:lnTo>
                  <a:pt x="237489" y="941070"/>
                </a:lnTo>
                <a:lnTo>
                  <a:pt x="235584" y="942339"/>
                </a:lnTo>
                <a:lnTo>
                  <a:pt x="285563" y="942339"/>
                </a:lnTo>
                <a:lnTo>
                  <a:pt x="289972" y="922020"/>
                </a:lnTo>
                <a:lnTo>
                  <a:pt x="288313" y="897889"/>
                </a:lnTo>
                <a:lnTo>
                  <a:pt x="283082" y="873760"/>
                </a:lnTo>
                <a:lnTo>
                  <a:pt x="277947" y="857250"/>
                </a:lnTo>
                <a:lnTo>
                  <a:pt x="272669" y="840739"/>
                </a:lnTo>
                <a:lnTo>
                  <a:pt x="267581" y="824230"/>
                </a:lnTo>
                <a:lnTo>
                  <a:pt x="258641" y="778510"/>
                </a:lnTo>
                <a:lnTo>
                  <a:pt x="258317" y="768350"/>
                </a:lnTo>
                <a:lnTo>
                  <a:pt x="281093" y="721360"/>
                </a:lnTo>
                <a:lnTo>
                  <a:pt x="283113" y="717550"/>
                </a:lnTo>
                <a:lnTo>
                  <a:pt x="241807" y="717550"/>
                </a:lnTo>
                <a:lnTo>
                  <a:pt x="235330" y="712470"/>
                </a:lnTo>
                <a:lnTo>
                  <a:pt x="229870" y="709930"/>
                </a:lnTo>
                <a:lnTo>
                  <a:pt x="222376" y="704850"/>
                </a:lnTo>
                <a:lnTo>
                  <a:pt x="220472" y="703580"/>
                </a:lnTo>
                <a:close/>
              </a:path>
              <a:path w="749934" h="975360">
                <a:moveTo>
                  <a:pt x="166624" y="824230"/>
                </a:moveTo>
                <a:lnTo>
                  <a:pt x="154527" y="825500"/>
                </a:lnTo>
                <a:lnTo>
                  <a:pt x="142049" y="825500"/>
                </a:lnTo>
                <a:lnTo>
                  <a:pt x="129476" y="826770"/>
                </a:lnTo>
                <a:lnTo>
                  <a:pt x="117093" y="829310"/>
                </a:lnTo>
                <a:lnTo>
                  <a:pt x="174626" y="829310"/>
                </a:lnTo>
                <a:lnTo>
                  <a:pt x="166624" y="824230"/>
                </a:lnTo>
                <a:close/>
              </a:path>
              <a:path w="749934" h="975360">
                <a:moveTo>
                  <a:pt x="133041" y="745489"/>
                </a:moveTo>
                <a:lnTo>
                  <a:pt x="109981" y="745489"/>
                </a:lnTo>
                <a:lnTo>
                  <a:pt x="106679" y="751839"/>
                </a:lnTo>
                <a:lnTo>
                  <a:pt x="115061" y="758189"/>
                </a:lnTo>
                <a:lnTo>
                  <a:pt x="121665" y="755650"/>
                </a:lnTo>
                <a:lnTo>
                  <a:pt x="122808" y="755650"/>
                </a:lnTo>
                <a:lnTo>
                  <a:pt x="123825" y="754380"/>
                </a:lnTo>
                <a:lnTo>
                  <a:pt x="124713" y="754380"/>
                </a:lnTo>
                <a:lnTo>
                  <a:pt x="133041" y="745489"/>
                </a:lnTo>
                <a:close/>
              </a:path>
              <a:path w="749934" h="975360">
                <a:moveTo>
                  <a:pt x="496368" y="0"/>
                </a:moveTo>
                <a:lnTo>
                  <a:pt x="384059" y="0"/>
                </a:lnTo>
                <a:lnTo>
                  <a:pt x="372017" y="27939"/>
                </a:lnTo>
                <a:lnTo>
                  <a:pt x="369748" y="69850"/>
                </a:lnTo>
                <a:lnTo>
                  <a:pt x="376754" y="115570"/>
                </a:lnTo>
                <a:lnTo>
                  <a:pt x="390721" y="160020"/>
                </a:lnTo>
                <a:lnTo>
                  <a:pt x="409333" y="200660"/>
                </a:lnTo>
                <a:lnTo>
                  <a:pt x="430275" y="229870"/>
                </a:lnTo>
                <a:lnTo>
                  <a:pt x="399967" y="274320"/>
                </a:lnTo>
                <a:lnTo>
                  <a:pt x="371847" y="321310"/>
                </a:lnTo>
                <a:lnTo>
                  <a:pt x="345026" y="368300"/>
                </a:lnTo>
                <a:lnTo>
                  <a:pt x="318613" y="416560"/>
                </a:lnTo>
                <a:lnTo>
                  <a:pt x="291718" y="463550"/>
                </a:lnTo>
                <a:lnTo>
                  <a:pt x="265618" y="508000"/>
                </a:lnTo>
                <a:lnTo>
                  <a:pt x="238618" y="552450"/>
                </a:lnTo>
                <a:lnTo>
                  <a:pt x="210899" y="595630"/>
                </a:lnTo>
                <a:lnTo>
                  <a:pt x="182640" y="638810"/>
                </a:lnTo>
                <a:lnTo>
                  <a:pt x="154021" y="680720"/>
                </a:lnTo>
                <a:lnTo>
                  <a:pt x="125222" y="723900"/>
                </a:lnTo>
                <a:lnTo>
                  <a:pt x="153267" y="723900"/>
                </a:lnTo>
                <a:lnTo>
                  <a:pt x="156836" y="720089"/>
                </a:lnTo>
                <a:lnTo>
                  <a:pt x="186831" y="683260"/>
                </a:lnTo>
                <a:lnTo>
                  <a:pt x="215153" y="646430"/>
                </a:lnTo>
                <a:lnTo>
                  <a:pt x="242259" y="607060"/>
                </a:lnTo>
                <a:lnTo>
                  <a:pt x="268603" y="567689"/>
                </a:lnTo>
                <a:lnTo>
                  <a:pt x="294639" y="528320"/>
                </a:lnTo>
                <a:lnTo>
                  <a:pt x="320284" y="488950"/>
                </a:lnTo>
                <a:lnTo>
                  <a:pt x="346104" y="449580"/>
                </a:lnTo>
                <a:lnTo>
                  <a:pt x="371684" y="408939"/>
                </a:lnTo>
                <a:lnTo>
                  <a:pt x="396608" y="368300"/>
                </a:lnTo>
                <a:lnTo>
                  <a:pt x="420462" y="326389"/>
                </a:lnTo>
                <a:lnTo>
                  <a:pt x="442830" y="284480"/>
                </a:lnTo>
                <a:lnTo>
                  <a:pt x="463296" y="242570"/>
                </a:lnTo>
                <a:lnTo>
                  <a:pt x="464885" y="234950"/>
                </a:lnTo>
                <a:lnTo>
                  <a:pt x="463438" y="228600"/>
                </a:lnTo>
                <a:lnTo>
                  <a:pt x="459349" y="222250"/>
                </a:lnTo>
                <a:lnTo>
                  <a:pt x="453008" y="217170"/>
                </a:lnTo>
                <a:lnTo>
                  <a:pt x="438353" y="177800"/>
                </a:lnTo>
                <a:lnTo>
                  <a:pt x="421228" y="127000"/>
                </a:lnTo>
                <a:lnTo>
                  <a:pt x="408980" y="76200"/>
                </a:lnTo>
                <a:lnTo>
                  <a:pt x="408955" y="34289"/>
                </a:lnTo>
                <a:lnTo>
                  <a:pt x="428498" y="12700"/>
                </a:lnTo>
                <a:lnTo>
                  <a:pt x="430529" y="11430"/>
                </a:lnTo>
                <a:lnTo>
                  <a:pt x="507794" y="11430"/>
                </a:lnTo>
                <a:lnTo>
                  <a:pt x="496368" y="0"/>
                </a:lnTo>
                <a:close/>
              </a:path>
              <a:path w="749934" h="975360">
                <a:moveTo>
                  <a:pt x="248157" y="656589"/>
                </a:moveTo>
                <a:lnTo>
                  <a:pt x="245872" y="657860"/>
                </a:lnTo>
                <a:lnTo>
                  <a:pt x="242061" y="659130"/>
                </a:lnTo>
                <a:lnTo>
                  <a:pt x="239522" y="662939"/>
                </a:lnTo>
                <a:lnTo>
                  <a:pt x="242442" y="668020"/>
                </a:lnTo>
                <a:lnTo>
                  <a:pt x="245490" y="674370"/>
                </a:lnTo>
                <a:lnTo>
                  <a:pt x="256158" y="685800"/>
                </a:lnTo>
                <a:lnTo>
                  <a:pt x="241807" y="717550"/>
                </a:lnTo>
                <a:lnTo>
                  <a:pt x="283113" y="717550"/>
                </a:lnTo>
                <a:lnTo>
                  <a:pt x="305330" y="675639"/>
                </a:lnTo>
                <a:lnTo>
                  <a:pt x="310417" y="666750"/>
                </a:lnTo>
                <a:lnTo>
                  <a:pt x="265175" y="666750"/>
                </a:lnTo>
                <a:lnTo>
                  <a:pt x="256539" y="661670"/>
                </a:lnTo>
                <a:lnTo>
                  <a:pt x="253237" y="659130"/>
                </a:lnTo>
                <a:lnTo>
                  <a:pt x="250825" y="657860"/>
                </a:lnTo>
                <a:lnTo>
                  <a:pt x="248157" y="656589"/>
                </a:lnTo>
                <a:close/>
              </a:path>
              <a:path w="749934" h="975360">
                <a:moveTo>
                  <a:pt x="283845" y="605789"/>
                </a:moveTo>
                <a:lnTo>
                  <a:pt x="275081" y="605789"/>
                </a:lnTo>
                <a:lnTo>
                  <a:pt x="269875" y="608330"/>
                </a:lnTo>
                <a:lnTo>
                  <a:pt x="265810" y="613410"/>
                </a:lnTo>
                <a:lnTo>
                  <a:pt x="269875" y="626110"/>
                </a:lnTo>
                <a:lnTo>
                  <a:pt x="275208" y="632460"/>
                </a:lnTo>
                <a:lnTo>
                  <a:pt x="281050" y="635000"/>
                </a:lnTo>
                <a:lnTo>
                  <a:pt x="277016" y="642620"/>
                </a:lnTo>
                <a:lnTo>
                  <a:pt x="269138" y="659130"/>
                </a:lnTo>
                <a:lnTo>
                  <a:pt x="265175" y="666750"/>
                </a:lnTo>
                <a:lnTo>
                  <a:pt x="310417" y="666750"/>
                </a:lnTo>
                <a:lnTo>
                  <a:pt x="330768" y="631189"/>
                </a:lnTo>
                <a:lnTo>
                  <a:pt x="340567" y="614680"/>
                </a:lnTo>
                <a:lnTo>
                  <a:pt x="290449" y="614680"/>
                </a:lnTo>
                <a:lnTo>
                  <a:pt x="288671" y="612139"/>
                </a:lnTo>
                <a:lnTo>
                  <a:pt x="286765" y="610870"/>
                </a:lnTo>
                <a:lnTo>
                  <a:pt x="283845" y="605789"/>
                </a:lnTo>
                <a:close/>
              </a:path>
              <a:path w="749934" h="975360">
                <a:moveTo>
                  <a:pt x="300989" y="560070"/>
                </a:moveTo>
                <a:lnTo>
                  <a:pt x="298196" y="561339"/>
                </a:lnTo>
                <a:lnTo>
                  <a:pt x="296417" y="561339"/>
                </a:lnTo>
                <a:lnTo>
                  <a:pt x="294766" y="562610"/>
                </a:lnTo>
                <a:lnTo>
                  <a:pt x="293624" y="565150"/>
                </a:lnTo>
                <a:lnTo>
                  <a:pt x="291717" y="572770"/>
                </a:lnTo>
                <a:lnTo>
                  <a:pt x="293703" y="579120"/>
                </a:lnTo>
                <a:lnTo>
                  <a:pt x="298285" y="586739"/>
                </a:lnTo>
                <a:lnTo>
                  <a:pt x="304164" y="591820"/>
                </a:lnTo>
                <a:lnTo>
                  <a:pt x="301132" y="598170"/>
                </a:lnTo>
                <a:lnTo>
                  <a:pt x="297910" y="603250"/>
                </a:lnTo>
                <a:lnTo>
                  <a:pt x="294735" y="609600"/>
                </a:lnTo>
                <a:lnTo>
                  <a:pt x="291846" y="614680"/>
                </a:lnTo>
                <a:lnTo>
                  <a:pt x="340567" y="614680"/>
                </a:lnTo>
                <a:lnTo>
                  <a:pt x="357149" y="586739"/>
                </a:lnTo>
                <a:lnTo>
                  <a:pt x="366428" y="571500"/>
                </a:lnTo>
                <a:lnTo>
                  <a:pt x="314959" y="571500"/>
                </a:lnTo>
                <a:lnTo>
                  <a:pt x="311784" y="568960"/>
                </a:lnTo>
                <a:lnTo>
                  <a:pt x="308863" y="567689"/>
                </a:lnTo>
                <a:lnTo>
                  <a:pt x="306450" y="563880"/>
                </a:lnTo>
                <a:lnTo>
                  <a:pt x="304291" y="561339"/>
                </a:lnTo>
                <a:lnTo>
                  <a:pt x="300989" y="560070"/>
                </a:lnTo>
                <a:close/>
              </a:path>
              <a:path w="749934" h="975360">
                <a:moveTo>
                  <a:pt x="548893" y="242570"/>
                </a:moveTo>
                <a:lnTo>
                  <a:pt x="545464" y="242570"/>
                </a:lnTo>
                <a:lnTo>
                  <a:pt x="543813" y="243839"/>
                </a:lnTo>
                <a:lnTo>
                  <a:pt x="542289" y="245110"/>
                </a:lnTo>
                <a:lnTo>
                  <a:pt x="541527" y="246380"/>
                </a:lnTo>
                <a:lnTo>
                  <a:pt x="509550" y="284480"/>
                </a:lnTo>
                <a:lnTo>
                  <a:pt x="478587" y="323850"/>
                </a:lnTo>
                <a:lnTo>
                  <a:pt x="448654" y="363220"/>
                </a:lnTo>
                <a:lnTo>
                  <a:pt x="419766" y="403860"/>
                </a:lnTo>
                <a:lnTo>
                  <a:pt x="391938" y="444500"/>
                </a:lnTo>
                <a:lnTo>
                  <a:pt x="365184" y="486410"/>
                </a:lnTo>
                <a:lnTo>
                  <a:pt x="339520" y="528320"/>
                </a:lnTo>
                <a:lnTo>
                  <a:pt x="314959" y="571500"/>
                </a:lnTo>
                <a:lnTo>
                  <a:pt x="366428" y="571500"/>
                </a:lnTo>
                <a:lnTo>
                  <a:pt x="384214" y="542289"/>
                </a:lnTo>
                <a:lnTo>
                  <a:pt x="411704" y="499110"/>
                </a:lnTo>
                <a:lnTo>
                  <a:pt x="439362" y="454660"/>
                </a:lnTo>
                <a:lnTo>
                  <a:pt x="466926" y="411480"/>
                </a:lnTo>
                <a:lnTo>
                  <a:pt x="494140" y="367030"/>
                </a:lnTo>
                <a:lnTo>
                  <a:pt x="520745" y="323850"/>
                </a:lnTo>
                <a:lnTo>
                  <a:pt x="546480" y="278130"/>
                </a:lnTo>
                <a:lnTo>
                  <a:pt x="669870" y="278130"/>
                </a:lnTo>
                <a:lnTo>
                  <a:pt x="699803" y="265430"/>
                </a:lnTo>
                <a:lnTo>
                  <a:pt x="726646" y="245110"/>
                </a:lnTo>
                <a:lnTo>
                  <a:pt x="727490" y="243839"/>
                </a:lnTo>
                <a:lnTo>
                  <a:pt x="550290" y="243839"/>
                </a:lnTo>
                <a:lnTo>
                  <a:pt x="548893" y="242570"/>
                </a:lnTo>
                <a:close/>
              </a:path>
              <a:path w="749934" h="975360">
                <a:moveTo>
                  <a:pt x="669870" y="278130"/>
                </a:moveTo>
                <a:lnTo>
                  <a:pt x="546480" y="278130"/>
                </a:lnTo>
                <a:lnTo>
                  <a:pt x="548258" y="280670"/>
                </a:lnTo>
                <a:lnTo>
                  <a:pt x="549655" y="280670"/>
                </a:lnTo>
                <a:lnTo>
                  <a:pt x="552196" y="281939"/>
                </a:lnTo>
                <a:lnTo>
                  <a:pt x="577955" y="287020"/>
                </a:lnTo>
                <a:lnTo>
                  <a:pt x="606821" y="288289"/>
                </a:lnTo>
                <a:lnTo>
                  <a:pt x="637045" y="285750"/>
                </a:lnTo>
                <a:lnTo>
                  <a:pt x="666876" y="279400"/>
                </a:lnTo>
                <a:lnTo>
                  <a:pt x="669870" y="278130"/>
                </a:lnTo>
                <a:close/>
              </a:path>
              <a:path w="749934" h="975360">
                <a:moveTo>
                  <a:pt x="555878" y="241300"/>
                </a:moveTo>
                <a:lnTo>
                  <a:pt x="550290" y="243839"/>
                </a:lnTo>
                <a:lnTo>
                  <a:pt x="727490" y="243839"/>
                </a:lnTo>
                <a:lnTo>
                  <a:pt x="728334" y="242570"/>
                </a:lnTo>
                <a:lnTo>
                  <a:pt x="578161" y="242570"/>
                </a:lnTo>
                <a:lnTo>
                  <a:pt x="555878" y="241300"/>
                </a:lnTo>
                <a:close/>
              </a:path>
              <a:path w="749934" h="975360">
                <a:moveTo>
                  <a:pt x="725945" y="133350"/>
                </a:moveTo>
                <a:lnTo>
                  <a:pt x="581278" y="133350"/>
                </a:lnTo>
                <a:lnTo>
                  <a:pt x="589617" y="134620"/>
                </a:lnTo>
                <a:lnTo>
                  <a:pt x="597407" y="134620"/>
                </a:lnTo>
                <a:lnTo>
                  <a:pt x="604246" y="135889"/>
                </a:lnTo>
                <a:lnTo>
                  <a:pt x="609726" y="135889"/>
                </a:lnTo>
                <a:lnTo>
                  <a:pt x="639673" y="138430"/>
                </a:lnTo>
                <a:lnTo>
                  <a:pt x="670893" y="143510"/>
                </a:lnTo>
                <a:lnTo>
                  <a:pt x="696612" y="157480"/>
                </a:lnTo>
                <a:lnTo>
                  <a:pt x="710056" y="184150"/>
                </a:lnTo>
                <a:lnTo>
                  <a:pt x="708856" y="203200"/>
                </a:lnTo>
                <a:lnTo>
                  <a:pt x="669798" y="234950"/>
                </a:lnTo>
                <a:lnTo>
                  <a:pt x="607456" y="242570"/>
                </a:lnTo>
                <a:lnTo>
                  <a:pt x="728334" y="242570"/>
                </a:lnTo>
                <a:lnTo>
                  <a:pt x="744368" y="218439"/>
                </a:lnTo>
                <a:lnTo>
                  <a:pt x="749934" y="184150"/>
                </a:lnTo>
                <a:lnTo>
                  <a:pt x="741183" y="151130"/>
                </a:lnTo>
                <a:lnTo>
                  <a:pt x="725945" y="133350"/>
                </a:lnTo>
                <a:close/>
              </a:path>
              <a:path w="749934" h="975360">
                <a:moveTo>
                  <a:pt x="507794" y="11430"/>
                </a:moveTo>
                <a:lnTo>
                  <a:pt x="435355" y="11430"/>
                </a:lnTo>
                <a:lnTo>
                  <a:pt x="463821" y="20320"/>
                </a:lnTo>
                <a:lnTo>
                  <a:pt x="487537" y="45720"/>
                </a:lnTo>
                <a:lnTo>
                  <a:pt x="506561" y="78739"/>
                </a:lnTo>
                <a:lnTo>
                  <a:pt x="520953" y="105410"/>
                </a:lnTo>
                <a:lnTo>
                  <a:pt x="530844" y="127000"/>
                </a:lnTo>
                <a:lnTo>
                  <a:pt x="541591" y="149860"/>
                </a:lnTo>
                <a:lnTo>
                  <a:pt x="554529" y="172720"/>
                </a:lnTo>
                <a:lnTo>
                  <a:pt x="570991" y="187960"/>
                </a:lnTo>
                <a:lnTo>
                  <a:pt x="574675" y="190500"/>
                </a:lnTo>
                <a:lnTo>
                  <a:pt x="579120" y="190500"/>
                </a:lnTo>
                <a:lnTo>
                  <a:pt x="588645" y="187960"/>
                </a:lnTo>
                <a:lnTo>
                  <a:pt x="593216" y="182880"/>
                </a:lnTo>
                <a:lnTo>
                  <a:pt x="594232" y="176530"/>
                </a:lnTo>
                <a:lnTo>
                  <a:pt x="593695" y="166370"/>
                </a:lnTo>
                <a:lnTo>
                  <a:pt x="591359" y="154939"/>
                </a:lnTo>
                <a:lnTo>
                  <a:pt x="587285" y="144780"/>
                </a:lnTo>
                <a:lnTo>
                  <a:pt x="581532" y="134620"/>
                </a:lnTo>
                <a:lnTo>
                  <a:pt x="581278" y="133350"/>
                </a:lnTo>
                <a:lnTo>
                  <a:pt x="725945" y="133350"/>
                </a:lnTo>
                <a:lnTo>
                  <a:pt x="720502" y="127000"/>
                </a:lnTo>
                <a:lnTo>
                  <a:pt x="691391" y="113030"/>
                </a:lnTo>
                <a:lnTo>
                  <a:pt x="674371" y="109220"/>
                </a:lnTo>
                <a:lnTo>
                  <a:pt x="567689" y="109220"/>
                </a:lnTo>
                <a:lnTo>
                  <a:pt x="559073" y="92710"/>
                </a:lnTo>
                <a:lnTo>
                  <a:pt x="550100" y="77470"/>
                </a:lnTo>
                <a:lnTo>
                  <a:pt x="540936" y="60960"/>
                </a:lnTo>
                <a:lnTo>
                  <a:pt x="531749" y="45720"/>
                </a:lnTo>
                <a:lnTo>
                  <a:pt x="510333" y="13970"/>
                </a:lnTo>
                <a:lnTo>
                  <a:pt x="507794" y="11430"/>
                </a:lnTo>
                <a:close/>
              </a:path>
              <a:path w="749934" h="975360">
                <a:moveTo>
                  <a:pt x="634984" y="104139"/>
                </a:moveTo>
                <a:lnTo>
                  <a:pt x="612616" y="104139"/>
                </a:lnTo>
                <a:lnTo>
                  <a:pt x="567689" y="109220"/>
                </a:lnTo>
                <a:lnTo>
                  <a:pt x="674371" y="109220"/>
                </a:lnTo>
                <a:lnTo>
                  <a:pt x="657351" y="105410"/>
                </a:lnTo>
                <a:lnTo>
                  <a:pt x="634984" y="104139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1115694"/>
            <a:ext cx="1020512" cy="1384299"/>
          </a:xfrm>
          <a:prstGeom prst="rect">
            <a:avLst/>
          </a:prstGeom>
        </p:spPr>
      </p:pic>
      <p:sp>
        <p:nvSpPr>
          <p:cNvPr id="18" name="object 18"/>
          <p:cNvSpPr/>
          <p:nvPr/>
        </p:nvSpPr>
        <p:spPr>
          <a:xfrm>
            <a:off x="397421" y="4609532"/>
            <a:ext cx="401955" cy="403225"/>
          </a:xfrm>
          <a:custGeom>
            <a:avLst/>
            <a:gdLst/>
            <a:ahLst/>
            <a:cxnLst/>
            <a:rect l="l" t="t" r="r" b="b"/>
            <a:pathLst>
              <a:path w="401955" h="403225">
                <a:moveTo>
                  <a:pt x="96156" y="74943"/>
                </a:moveTo>
                <a:lnTo>
                  <a:pt x="42608" y="104526"/>
                </a:lnTo>
                <a:lnTo>
                  <a:pt x="18688" y="137523"/>
                </a:lnTo>
                <a:lnTo>
                  <a:pt x="3634" y="176617"/>
                </a:lnTo>
                <a:lnTo>
                  <a:pt x="0" y="217394"/>
                </a:lnTo>
                <a:lnTo>
                  <a:pt x="10401" y="258641"/>
                </a:lnTo>
                <a:lnTo>
                  <a:pt x="33774" y="296104"/>
                </a:lnTo>
                <a:lnTo>
                  <a:pt x="67240" y="329099"/>
                </a:lnTo>
                <a:lnTo>
                  <a:pt x="107924" y="356941"/>
                </a:lnTo>
                <a:lnTo>
                  <a:pt x="152949" y="378946"/>
                </a:lnTo>
                <a:lnTo>
                  <a:pt x="199439" y="394427"/>
                </a:lnTo>
                <a:lnTo>
                  <a:pt x="244516" y="402700"/>
                </a:lnTo>
                <a:lnTo>
                  <a:pt x="285305" y="403080"/>
                </a:lnTo>
                <a:lnTo>
                  <a:pt x="288023" y="402966"/>
                </a:lnTo>
                <a:lnTo>
                  <a:pt x="290525" y="402331"/>
                </a:lnTo>
                <a:lnTo>
                  <a:pt x="297408" y="399004"/>
                </a:lnTo>
                <a:lnTo>
                  <a:pt x="300405" y="394660"/>
                </a:lnTo>
                <a:lnTo>
                  <a:pt x="300482" y="389314"/>
                </a:lnTo>
                <a:lnTo>
                  <a:pt x="322631" y="370911"/>
                </a:lnTo>
                <a:lnTo>
                  <a:pt x="277431" y="370911"/>
                </a:lnTo>
                <a:lnTo>
                  <a:pt x="173374" y="341149"/>
                </a:lnTo>
                <a:lnTo>
                  <a:pt x="123612" y="321252"/>
                </a:lnTo>
                <a:lnTo>
                  <a:pt x="76174" y="289746"/>
                </a:lnTo>
                <a:lnTo>
                  <a:pt x="39101" y="234756"/>
                </a:lnTo>
                <a:lnTo>
                  <a:pt x="33778" y="201826"/>
                </a:lnTo>
                <a:lnTo>
                  <a:pt x="37871" y="168194"/>
                </a:lnTo>
                <a:lnTo>
                  <a:pt x="62231" y="124046"/>
                </a:lnTo>
                <a:lnTo>
                  <a:pt x="167611" y="110572"/>
                </a:lnTo>
                <a:lnTo>
                  <a:pt x="144802" y="88149"/>
                </a:lnTo>
                <a:lnTo>
                  <a:pt x="120424" y="76490"/>
                </a:lnTo>
                <a:lnTo>
                  <a:pt x="96156" y="74943"/>
                </a:lnTo>
                <a:close/>
              </a:path>
              <a:path w="401955" h="403225">
                <a:moveTo>
                  <a:pt x="347053" y="34907"/>
                </a:moveTo>
                <a:lnTo>
                  <a:pt x="257352" y="34907"/>
                </a:lnTo>
                <a:lnTo>
                  <a:pt x="293181" y="41424"/>
                </a:lnTo>
                <a:lnTo>
                  <a:pt x="321991" y="62554"/>
                </a:lnTo>
                <a:lnTo>
                  <a:pt x="343411" y="92806"/>
                </a:lnTo>
                <a:lnTo>
                  <a:pt x="357073" y="126690"/>
                </a:lnTo>
                <a:lnTo>
                  <a:pt x="362865" y="164768"/>
                </a:lnTo>
                <a:lnTo>
                  <a:pt x="359722" y="203803"/>
                </a:lnTo>
                <a:lnTo>
                  <a:pt x="350381" y="241989"/>
                </a:lnTo>
                <a:lnTo>
                  <a:pt x="324130" y="302019"/>
                </a:lnTo>
                <a:lnTo>
                  <a:pt x="292037" y="347287"/>
                </a:lnTo>
                <a:lnTo>
                  <a:pt x="277431" y="370911"/>
                </a:lnTo>
                <a:lnTo>
                  <a:pt x="322631" y="370911"/>
                </a:lnTo>
                <a:lnTo>
                  <a:pt x="334866" y="360747"/>
                </a:lnTo>
                <a:lnTo>
                  <a:pt x="361310" y="319522"/>
                </a:lnTo>
                <a:lnTo>
                  <a:pt x="380736" y="273262"/>
                </a:lnTo>
                <a:lnTo>
                  <a:pt x="394068" y="229586"/>
                </a:lnTo>
                <a:lnTo>
                  <a:pt x="401335" y="184199"/>
                </a:lnTo>
                <a:lnTo>
                  <a:pt x="399948" y="136614"/>
                </a:lnTo>
                <a:lnTo>
                  <a:pt x="388160" y="90931"/>
                </a:lnTo>
                <a:lnTo>
                  <a:pt x="364223" y="51252"/>
                </a:lnTo>
                <a:lnTo>
                  <a:pt x="347053" y="34907"/>
                </a:lnTo>
                <a:close/>
              </a:path>
              <a:path w="401955" h="403225">
                <a:moveTo>
                  <a:pt x="167611" y="110572"/>
                </a:moveTo>
                <a:lnTo>
                  <a:pt x="116131" y="110572"/>
                </a:lnTo>
                <a:lnTo>
                  <a:pt x="139461" y="115435"/>
                </a:lnTo>
                <a:lnTo>
                  <a:pt x="163106" y="124252"/>
                </a:lnTo>
                <a:lnTo>
                  <a:pt x="164655" y="124785"/>
                </a:lnTo>
                <a:lnTo>
                  <a:pt x="166458" y="124544"/>
                </a:lnTo>
                <a:lnTo>
                  <a:pt x="169583" y="123033"/>
                </a:lnTo>
                <a:lnTo>
                  <a:pt x="170891" y="121763"/>
                </a:lnTo>
                <a:lnTo>
                  <a:pt x="171437" y="120213"/>
                </a:lnTo>
                <a:lnTo>
                  <a:pt x="176986" y="120213"/>
                </a:lnTo>
                <a:lnTo>
                  <a:pt x="178028" y="119705"/>
                </a:lnTo>
                <a:lnTo>
                  <a:pt x="178803" y="118905"/>
                </a:lnTo>
                <a:lnTo>
                  <a:pt x="179222" y="117737"/>
                </a:lnTo>
                <a:lnTo>
                  <a:pt x="181729" y="111387"/>
                </a:lnTo>
                <a:lnTo>
                  <a:pt x="168440" y="111387"/>
                </a:lnTo>
                <a:lnTo>
                  <a:pt x="167611" y="110572"/>
                </a:lnTo>
                <a:close/>
              </a:path>
              <a:path w="401955" h="403225">
                <a:moveTo>
                  <a:pt x="176986" y="120213"/>
                </a:moveTo>
                <a:lnTo>
                  <a:pt x="171437" y="120213"/>
                </a:lnTo>
                <a:lnTo>
                  <a:pt x="173342" y="120886"/>
                </a:lnTo>
                <a:lnTo>
                  <a:pt x="175450" y="120963"/>
                </a:lnTo>
                <a:lnTo>
                  <a:pt x="176986" y="120213"/>
                </a:lnTo>
                <a:close/>
              </a:path>
              <a:path w="401955" h="403225">
                <a:moveTo>
                  <a:pt x="268554" y="0"/>
                </a:moveTo>
                <a:lnTo>
                  <a:pt x="225247" y="5393"/>
                </a:lnTo>
                <a:lnTo>
                  <a:pt x="191239" y="27525"/>
                </a:lnTo>
                <a:lnTo>
                  <a:pt x="167314" y="81398"/>
                </a:lnTo>
                <a:lnTo>
                  <a:pt x="168440" y="111387"/>
                </a:lnTo>
                <a:lnTo>
                  <a:pt x="181729" y="111387"/>
                </a:lnTo>
                <a:lnTo>
                  <a:pt x="188517" y="94190"/>
                </a:lnTo>
                <a:lnTo>
                  <a:pt x="198778" y="72941"/>
                </a:lnTo>
                <a:lnTo>
                  <a:pt x="229946" y="42223"/>
                </a:lnTo>
                <a:lnTo>
                  <a:pt x="257352" y="34907"/>
                </a:lnTo>
                <a:lnTo>
                  <a:pt x="347053" y="34907"/>
                </a:lnTo>
                <a:lnTo>
                  <a:pt x="336205" y="24581"/>
                </a:lnTo>
                <a:lnTo>
                  <a:pt x="303996" y="7171"/>
                </a:lnTo>
                <a:lnTo>
                  <a:pt x="268554" y="0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9" name="object 19"/>
          <p:cNvGrpSpPr/>
          <p:nvPr/>
        </p:nvGrpSpPr>
        <p:grpSpPr>
          <a:xfrm>
            <a:off x="8225678" y="1398456"/>
            <a:ext cx="507365" cy="488950"/>
            <a:chOff x="8225678" y="1398456"/>
            <a:chExt cx="507365" cy="488950"/>
          </a:xfrm>
        </p:grpSpPr>
        <p:sp>
          <p:nvSpPr>
            <p:cNvPr id="20" name="object 20"/>
            <p:cNvSpPr/>
            <p:nvPr/>
          </p:nvSpPr>
          <p:spPr>
            <a:xfrm>
              <a:off x="8225678" y="1571767"/>
              <a:ext cx="349885" cy="316230"/>
            </a:xfrm>
            <a:custGeom>
              <a:avLst/>
              <a:gdLst/>
              <a:ahLst/>
              <a:cxnLst/>
              <a:rect l="l" t="t" r="r" b="b"/>
              <a:pathLst>
                <a:path w="349884" h="316230">
                  <a:moveTo>
                    <a:pt x="186674" y="0"/>
                  </a:moveTo>
                  <a:lnTo>
                    <a:pt x="150272" y="2541"/>
                  </a:lnTo>
                  <a:lnTo>
                    <a:pt x="114538" y="16240"/>
                  </a:lnTo>
                  <a:lnTo>
                    <a:pt x="86306" y="26294"/>
                  </a:lnTo>
                  <a:lnTo>
                    <a:pt x="36653" y="59120"/>
                  </a:lnTo>
                  <a:lnTo>
                    <a:pt x="2287" y="108912"/>
                  </a:lnTo>
                  <a:lnTo>
                    <a:pt x="0" y="138588"/>
                  </a:lnTo>
                  <a:lnTo>
                    <a:pt x="9261" y="166812"/>
                  </a:lnTo>
                  <a:lnTo>
                    <a:pt x="36052" y="195056"/>
                  </a:lnTo>
                  <a:lnTo>
                    <a:pt x="78152" y="208422"/>
                  </a:lnTo>
                  <a:lnTo>
                    <a:pt x="98682" y="208605"/>
                  </a:lnTo>
                  <a:lnTo>
                    <a:pt x="119618" y="207502"/>
                  </a:lnTo>
                  <a:lnTo>
                    <a:pt x="128684" y="207246"/>
                  </a:lnTo>
                  <a:lnTo>
                    <a:pt x="162835" y="228349"/>
                  </a:lnTo>
                  <a:lnTo>
                    <a:pt x="177547" y="273379"/>
                  </a:lnTo>
                  <a:lnTo>
                    <a:pt x="188071" y="294751"/>
                  </a:lnTo>
                  <a:lnTo>
                    <a:pt x="191754" y="299958"/>
                  </a:lnTo>
                  <a:lnTo>
                    <a:pt x="196326" y="304022"/>
                  </a:lnTo>
                  <a:lnTo>
                    <a:pt x="201533" y="307197"/>
                  </a:lnTo>
                  <a:lnTo>
                    <a:pt x="231842" y="315636"/>
                  </a:lnTo>
                  <a:lnTo>
                    <a:pt x="266176" y="311467"/>
                  </a:lnTo>
                  <a:lnTo>
                    <a:pt x="321675" y="280400"/>
                  </a:lnTo>
                  <a:lnTo>
                    <a:pt x="348519" y="217757"/>
                  </a:lnTo>
                  <a:lnTo>
                    <a:pt x="349803" y="182673"/>
                  </a:lnTo>
                  <a:lnTo>
                    <a:pt x="345170" y="148828"/>
                  </a:lnTo>
                  <a:lnTo>
                    <a:pt x="332920" y="110876"/>
                  </a:lnTo>
                  <a:lnTo>
                    <a:pt x="313086" y="76390"/>
                  </a:lnTo>
                  <a:lnTo>
                    <a:pt x="287037" y="46690"/>
                  </a:lnTo>
                  <a:lnTo>
                    <a:pt x="256143" y="23098"/>
                  </a:lnTo>
                  <a:lnTo>
                    <a:pt x="222408" y="7292"/>
                  </a:lnTo>
                  <a:lnTo>
                    <a:pt x="186674" y="0"/>
                  </a:lnTo>
                  <a:close/>
                </a:path>
              </a:pathLst>
            </a:custGeom>
            <a:solidFill>
              <a:srgbClr val="FFE782">
                <a:alpha val="58430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294242" y="1421062"/>
              <a:ext cx="121487" cy="12333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466629" y="1398456"/>
              <a:ext cx="254587" cy="239335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610821" y="1674701"/>
              <a:ext cx="121919" cy="111986"/>
            </a:xfrm>
            <a:prstGeom prst="rect">
              <a:avLst/>
            </a:prstGeom>
          </p:spPr>
        </p:pic>
      </p:grpSp>
      <p:grpSp>
        <p:nvGrpSpPr>
          <p:cNvPr id="24" name="object 24"/>
          <p:cNvGrpSpPr/>
          <p:nvPr/>
        </p:nvGrpSpPr>
        <p:grpSpPr>
          <a:xfrm>
            <a:off x="809008" y="2576308"/>
            <a:ext cx="507365" cy="488950"/>
            <a:chOff x="809008" y="2576308"/>
            <a:chExt cx="507365" cy="488950"/>
          </a:xfrm>
        </p:grpSpPr>
        <p:sp>
          <p:nvSpPr>
            <p:cNvPr id="25" name="object 25"/>
            <p:cNvSpPr/>
            <p:nvPr/>
          </p:nvSpPr>
          <p:spPr>
            <a:xfrm>
              <a:off x="966238" y="2749565"/>
              <a:ext cx="349885" cy="316230"/>
            </a:xfrm>
            <a:custGeom>
              <a:avLst/>
              <a:gdLst/>
              <a:ahLst/>
              <a:cxnLst/>
              <a:rect l="l" t="t" r="r" b="b"/>
              <a:pathLst>
                <a:path w="349884" h="316230">
                  <a:moveTo>
                    <a:pt x="163146" y="0"/>
                  </a:moveTo>
                  <a:lnTo>
                    <a:pt x="93690" y="23098"/>
                  </a:lnTo>
                  <a:lnTo>
                    <a:pt x="62804" y="46690"/>
                  </a:lnTo>
                  <a:lnTo>
                    <a:pt x="36740" y="76390"/>
                  </a:lnTo>
                  <a:lnTo>
                    <a:pt x="16891" y="110876"/>
                  </a:lnTo>
                  <a:lnTo>
                    <a:pt x="4650" y="148828"/>
                  </a:lnTo>
                  <a:lnTo>
                    <a:pt x="0" y="182693"/>
                  </a:lnTo>
                  <a:lnTo>
                    <a:pt x="1285" y="217820"/>
                  </a:lnTo>
                  <a:lnTo>
                    <a:pt x="28171" y="280527"/>
                  </a:lnTo>
                  <a:lnTo>
                    <a:pt x="83664" y="311483"/>
                  </a:lnTo>
                  <a:lnTo>
                    <a:pt x="117982" y="315638"/>
                  </a:lnTo>
                  <a:lnTo>
                    <a:pt x="148262" y="307197"/>
                  </a:lnTo>
                  <a:lnTo>
                    <a:pt x="172279" y="273397"/>
                  </a:lnTo>
                  <a:lnTo>
                    <a:pt x="179079" y="249936"/>
                  </a:lnTo>
                  <a:lnTo>
                    <a:pt x="186983" y="228403"/>
                  </a:lnTo>
                  <a:lnTo>
                    <a:pt x="200815" y="212836"/>
                  </a:lnTo>
                  <a:lnTo>
                    <a:pt x="206556" y="210020"/>
                  </a:lnTo>
                  <a:lnTo>
                    <a:pt x="213300" y="208121"/>
                  </a:lnTo>
                  <a:lnTo>
                    <a:pt x="221162" y="207246"/>
                  </a:lnTo>
                  <a:lnTo>
                    <a:pt x="230253" y="207502"/>
                  </a:lnTo>
                  <a:lnTo>
                    <a:pt x="251188" y="208607"/>
                  </a:lnTo>
                  <a:lnTo>
                    <a:pt x="271716" y="208438"/>
                  </a:lnTo>
                  <a:lnTo>
                    <a:pt x="310492" y="197088"/>
                  </a:lnTo>
                  <a:lnTo>
                    <a:pt x="340531" y="166830"/>
                  </a:lnTo>
                  <a:lnTo>
                    <a:pt x="349798" y="138636"/>
                  </a:lnTo>
                  <a:lnTo>
                    <a:pt x="347540" y="108965"/>
                  </a:lnTo>
                  <a:lnTo>
                    <a:pt x="313138" y="59120"/>
                  </a:lnTo>
                  <a:lnTo>
                    <a:pt x="263506" y="26294"/>
                  </a:lnTo>
                  <a:lnTo>
                    <a:pt x="235270" y="16240"/>
                  </a:lnTo>
                  <a:lnTo>
                    <a:pt x="199539" y="2541"/>
                  </a:lnTo>
                  <a:lnTo>
                    <a:pt x="163146" y="0"/>
                  </a:lnTo>
                  <a:close/>
                </a:path>
              </a:pathLst>
            </a:custGeom>
            <a:solidFill>
              <a:srgbClr val="FFE782">
                <a:alpha val="58430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26022" y="2598860"/>
              <a:ext cx="121511" cy="12338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20496" y="2576308"/>
              <a:ext cx="254614" cy="23928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09008" y="2852515"/>
              <a:ext cx="121929" cy="111970"/>
            </a:xfrm>
            <a:prstGeom prst="rect">
              <a:avLst/>
            </a:prstGeom>
          </p:spPr>
        </p:pic>
      </p:grpSp>
      <p:sp>
        <p:nvSpPr>
          <p:cNvPr id="29" name="object 29"/>
          <p:cNvSpPr/>
          <p:nvPr/>
        </p:nvSpPr>
        <p:spPr>
          <a:xfrm>
            <a:off x="4394963" y="4521355"/>
            <a:ext cx="408305" cy="389255"/>
          </a:xfrm>
          <a:custGeom>
            <a:avLst/>
            <a:gdLst/>
            <a:ahLst/>
            <a:cxnLst/>
            <a:rect l="l" t="t" r="r" b="b"/>
            <a:pathLst>
              <a:path w="408304" h="389254">
                <a:moveTo>
                  <a:pt x="138896" y="0"/>
                </a:moveTo>
                <a:lnTo>
                  <a:pt x="98804" y="7273"/>
                </a:lnTo>
                <a:lnTo>
                  <a:pt x="60902" y="25081"/>
                </a:lnTo>
                <a:lnTo>
                  <a:pt x="30097" y="52002"/>
                </a:lnTo>
                <a:lnTo>
                  <a:pt x="9052" y="88980"/>
                </a:lnTo>
                <a:lnTo>
                  <a:pt x="0" y="132200"/>
                </a:lnTo>
                <a:lnTo>
                  <a:pt x="1332" y="179178"/>
                </a:lnTo>
                <a:lnTo>
                  <a:pt x="11443" y="227429"/>
                </a:lnTo>
                <a:lnTo>
                  <a:pt x="28729" y="274469"/>
                </a:lnTo>
                <a:lnTo>
                  <a:pt x="51581" y="317812"/>
                </a:lnTo>
                <a:lnTo>
                  <a:pt x="78396" y="354975"/>
                </a:lnTo>
                <a:lnTo>
                  <a:pt x="107567" y="383472"/>
                </a:lnTo>
                <a:lnTo>
                  <a:pt x="119124" y="388895"/>
                </a:lnTo>
                <a:lnTo>
                  <a:pt x="124331" y="387841"/>
                </a:lnTo>
                <a:lnTo>
                  <a:pt x="128141" y="384031"/>
                </a:lnTo>
                <a:lnTo>
                  <a:pt x="185836" y="384031"/>
                </a:lnTo>
                <a:lnTo>
                  <a:pt x="220311" y="375724"/>
                </a:lnTo>
                <a:lnTo>
                  <a:pt x="266336" y="355765"/>
                </a:lnTo>
                <a:lnTo>
                  <a:pt x="268069" y="354796"/>
                </a:lnTo>
                <a:lnTo>
                  <a:pt x="124204" y="354796"/>
                </a:lnTo>
                <a:lnTo>
                  <a:pt x="96772" y="307388"/>
                </a:lnTo>
                <a:lnTo>
                  <a:pt x="69625" y="261313"/>
                </a:lnTo>
                <a:lnTo>
                  <a:pt x="47480" y="212516"/>
                </a:lnTo>
                <a:lnTo>
                  <a:pt x="35050" y="156943"/>
                </a:lnTo>
                <a:lnTo>
                  <a:pt x="35823" y="123162"/>
                </a:lnTo>
                <a:lnTo>
                  <a:pt x="65232" y="64131"/>
                </a:lnTo>
                <a:lnTo>
                  <a:pt x="108604" y="33454"/>
                </a:lnTo>
                <a:lnTo>
                  <a:pt x="139604" y="27664"/>
                </a:lnTo>
                <a:lnTo>
                  <a:pt x="209064" y="27664"/>
                </a:lnTo>
                <a:lnTo>
                  <a:pt x="198056" y="15689"/>
                </a:lnTo>
                <a:lnTo>
                  <a:pt x="176274" y="4682"/>
                </a:lnTo>
                <a:lnTo>
                  <a:pt x="138896" y="0"/>
                </a:lnTo>
                <a:close/>
              </a:path>
              <a:path w="408304" h="389254">
                <a:moveTo>
                  <a:pt x="185836" y="384031"/>
                </a:moveTo>
                <a:lnTo>
                  <a:pt x="128141" y="384031"/>
                </a:lnTo>
                <a:lnTo>
                  <a:pt x="172714" y="387193"/>
                </a:lnTo>
                <a:lnTo>
                  <a:pt x="185836" y="384031"/>
                </a:lnTo>
                <a:close/>
              </a:path>
              <a:path w="408304" h="389254">
                <a:moveTo>
                  <a:pt x="374846" y="81546"/>
                </a:moveTo>
                <a:lnTo>
                  <a:pt x="295318" y="81546"/>
                </a:lnTo>
                <a:lnTo>
                  <a:pt x="317244" y="84629"/>
                </a:lnTo>
                <a:lnTo>
                  <a:pt x="323365" y="86932"/>
                </a:lnTo>
                <a:lnTo>
                  <a:pt x="363485" y="127802"/>
                </a:lnTo>
                <a:lnTo>
                  <a:pt x="369679" y="162992"/>
                </a:lnTo>
                <a:lnTo>
                  <a:pt x="364228" y="199657"/>
                </a:lnTo>
                <a:lnTo>
                  <a:pt x="328487" y="265074"/>
                </a:lnTo>
                <a:lnTo>
                  <a:pt x="299210" y="291082"/>
                </a:lnTo>
                <a:lnTo>
                  <a:pt x="266027" y="312186"/>
                </a:lnTo>
                <a:lnTo>
                  <a:pt x="205517" y="337363"/>
                </a:lnTo>
                <a:lnTo>
                  <a:pt x="151054" y="347845"/>
                </a:lnTo>
                <a:lnTo>
                  <a:pt x="124204" y="354796"/>
                </a:lnTo>
                <a:lnTo>
                  <a:pt x="268069" y="354796"/>
                </a:lnTo>
                <a:lnTo>
                  <a:pt x="306195" y="333460"/>
                </a:lnTo>
                <a:lnTo>
                  <a:pt x="342826" y="305720"/>
                </a:lnTo>
                <a:lnTo>
                  <a:pt x="374743" y="270403"/>
                </a:lnTo>
                <a:lnTo>
                  <a:pt x="397849" y="229263"/>
                </a:lnTo>
                <a:lnTo>
                  <a:pt x="408049" y="184057"/>
                </a:lnTo>
                <a:lnTo>
                  <a:pt x="406267" y="145414"/>
                </a:lnTo>
                <a:lnTo>
                  <a:pt x="395031" y="110557"/>
                </a:lnTo>
                <a:lnTo>
                  <a:pt x="374846" y="81546"/>
                </a:lnTo>
                <a:close/>
              </a:path>
              <a:path w="408304" h="389254">
                <a:moveTo>
                  <a:pt x="236313" y="100453"/>
                </a:moveTo>
                <a:lnTo>
                  <a:pt x="221105" y="100453"/>
                </a:lnTo>
                <a:lnTo>
                  <a:pt x="221994" y="102256"/>
                </a:lnTo>
                <a:lnTo>
                  <a:pt x="223518" y="103768"/>
                </a:lnTo>
                <a:lnTo>
                  <a:pt x="226185" y="104657"/>
                </a:lnTo>
                <a:lnTo>
                  <a:pt x="227328" y="104606"/>
                </a:lnTo>
                <a:lnTo>
                  <a:pt x="228471" y="104060"/>
                </a:lnTo>
                <a:lnTo>
                  <a:pt x="236313" y="100453"/>
                </a:lnTo>
                <a:close/>
              </a:path>
              <a:path w="408304" h="389254">
                <a:moveTo>
                  <a:pt x="209064" y="27664"/>
                </a:moveTo>
                <a:lnTo>
                  <a:pt x="139604" y="27664"/>
                </a:lnTo>
                <a:lnTo>
                  <a:pt x="153414" y="30311"/>
                </a:lnTo>
                <a:lnTo>
                  <a:pt x="171890" y="39942"/>
                </a:lnTo>
                <a:lnTo>
                  <a:pt x="187878" y="55230"/>
                </a:lnTo>
                <a:lnTo>
                  <a:pt x="201366" y="74882"/>
                </a:lnTo>
                <a:lnTo>
                  <a:pt x="212342" y="97608"/>
                </a:lnTo>
                <a:lnTo>
                  <a:pt x="212977" y="99069"/>
                </a:lnTo>
                <a:lnTo>
                  <a:pt x="214501" y="100148"/>
                </a:lnTo>
                <a:lnTo>
                  <a:pt x="217803" y="101215"/>
                </a:lnTo>
                <a:lnTo>
                  <a:pt x="219581" y="101202"/>
                </a:lnTo>
                <a:lnTo>
                  <a:pt x="221105" y="100453"/>
                </a:lnTo>
                <a:lnTo>
                  <a:pt x="236313" y="100453"/>
                </a:lnTo>
                <a:lnTo>
                  <a:pt x="251467" y="93483"/>
                </a:lnTo>
                <a:lnTo>
                  <a:pt x="255424" y="92007"/>
                </a:lnTo>
                <a:lnTo>
                  <a:pt x="225042" y="92007"/>
                </a:lnTo>
                <a:lnTo>
                  <a:pt x="224047" y="58877"/>
                </a:lnTo>
                <a:lnTo>
                  <a:pt x="214516" y="33595"/>
                </a:lnTo>
                <a:lnTo>
                  <a:pt x="209064" y="27664"/>
                </a:lnTo>
                <a:close/>
              </a:path>
              <a:path w="408304" h="389254">
                <a:moveTo>
                  <a:pt x="299497" y="47230"/>
                </a:moveTo>
                <a:lnTo>
                  <a:pt x="270619" y="54066"/>
                </a:lnTo>
                <a:lnTo>
                  <a:pt x="244955" y="69579"/>
                </a:lnTo>
                <a:lnTo>
                  <a:pt x="225042" y="92007"/>
                </a:lnTo>
                <a:lnTo>
                  <a:pt x="255424" y="92007"/>
                </a:lnTo>
                <a:lnTo>
                  <a:pt x="273571" y="85238"/>
                </a:lnTo>
                <a:lnTo>
                  <a:pt x="295318" y="81546"/>
                </a:lnTo>
                <a:lnTo>
                  <a:pt x="374846" y="81546"/>
                </a:lnTo>
                <a:lnTo>
                  <a:pt x="374366" y="80857"/>
                </a:lnTo>
                <a:lnTo>
                  <a:pt x="344295" y="57679"/>
                </a:lnTo>
                <a:lnTo>
                  <a:pt x="339342" y="54784"/>
                </a:lnTo>
                <a:lnTo>
                  <a:pt x="334262" y="52523"/>
                </a:lnTo>
                <a:lnTo>
                  <a:pt x="329055" y="50834"/>
                </a:lnTo>
                <a:lnTo>
                  <a:pt x="299497" y="47230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025829" y="61791"/>
            <a:ext cx="401320" cy="403225"/>
          </a:xfrm>
          <a:custGeom>
            <a:avLst/>
            <a:gdLst/>
            <a:ahLst/>
            <a:cxnLst/>
            <a:rect l="l" t="t" r="r" b="b"/>
            <a:pathLst>
              <a:path w="401319" h="403225">
                <a:moveTo>
                  <a:pt x="96148" y="74931"/>
                </a:moveTo>
                <a:lnTo>
                  <a:pt x="42596" y="104501"/>
                </a:lnTo>
                <a:lnTo>
                  <a:pt x="18676" y="137519"/>
                </a:lnTo>
                <a:lnTo>
                  <a:pt x="3627" y="176609"/>
                </a:lnTo>
                <a:lnTo>
                  <a:pt x="0" y="217354"/>
                </a:lnTo>
                <a:lnTo>
                  <a:pt x="10397" y="258602"/>
                </a:lnTo>
                <a:lnTo>
                  <a:pt x="33767" y="296068"/>
                </a:lnTo>
                <a:lnTo>
                  <a:pt x="67232" y="329067"/>
                </a:lnTo>
                <a:lnTo>
                  <a:pt x="107916" y="356911"/>
                </a:lnTo>
                <a:lnTo>
                  <a:pt x="152943" y="378916"/>
                </a:lnTo>
                <a:lnTo>
                  <a:pt x="199437" y="394394"/>
                </a:lnTo>
                <a:lnTo>
                  <a:pt x="244521" y="402660"/>
                </a:lnTo>
                <a:lnTo>
                  <a:pt x="285318" y="403028"/>
                </a:lnTo>
                <a:lnTo>
                  <a:pt x="287985" y="402901"/>
                </a:lnTo>
                <a:lnTo>
                  <a:pt x="290525" y="402266"/>
                </a:lnTo>
                <a:lnTo>
                  <a:pt x="292684" y="401250"/>
                </a:lnTo>
                <a:lnTo>
                  <a:pt x="297383" y="398964"/>
                </a:lnTo>
                <a:lnTo>
                  <a:pt x="300431" y="394646"/>
                </a:lnTo>
                <a:lnTo>
                  <a:pt x="300431" y="389312"/>
                </a:lnTo>
                <a:lnTo>
                  <a:pt x="322600" y="370897"/>
                </a:lnTo>
                <a:lnTo>
                  <a:pt x="277444" y="370897"/>
                </a:lnTo>
                <a:lnTo>
                  <a:pt x="173364" y="341131"/>
                </a:lnTo>
                <a:lnTo>
                  <a:pt x="123599" y="321230"/>
                </a:lnTo>
                <a:lnTo>
                  <a:pt x="76161" y="289744"/>
                </a:lnTo>
                <a:lnTo>
                  <a:pt x="39093" y="234737"/>
                </a:lnTo>
                <a:lnTo>
                  <a:pt x="33767" y="201822"/>
                </a:lnTo>
                <a:lnTo>
                  <a:pt x="37858" y="168205"/>
                </a:lnTo>
                <a:lnTo>
                  <a:pt x="62226" y="124057"/>
                </a:lnTo>
                <a:lnTo>
                  <a:pt x="167552" y="110563"/>
                </a:lnTo>
                <a:lnTo>
                  <a:pt x="144797" y="88187"/>
                </a:lnTo>
                <a:lnTo>
                  <a:pt x="120418" y="76511"/>
                </a:lnTo>
                <a:lnTo>
                  <a:pt x="96148" y="74931"/>
                </a:lnTo>
                <a:close/>
              </a:path>
              <a:path w="401319" h="403225">
                <a:moveTo>
                  <a:pt x="346964" y="34855"/>
                </a:moveTo>
                <a:lnTo>
                  <a:pt x="257378" y="34855"/>
                </a:lnTo>
                <a:lnTo>
                  <a:pt x="293154" y="41398"/>
                </a:lnTo>
                <a:lnTo>
                  <a:pt x="321941" y="62525"/>
                </a:lnTo>
                <a:lnTo>
                  <a:pt x="343371" y="92773"/>
                </a:lnTo>
                <a:lnTo>
                  <a:pt x="357073" y="126676"/>
                </a:lnTo>
                <a:lnTo>
                  <a:pt x="362839" y="164734"/>
                </a:lnTo>
                <a:lnTo>
                  <a:pt x="359676" y="203781"/>
                </a:lnTo>
                <a:lnTo>
                  <a:pt x="350322" y="241994"/>
                </a:lnTo>
                <a:lnTo>
                  <a:pt x="324110" y="302031"/>
                </a:lnTo>
                <a:lnTo>
                  <a:pt x="292063" y="347275"/>
                </a:lnTo>
                <a:lnTo>
                  <a:pt x="277444" y="370897"/>
                </a:lnTo>
                <a:lnTo>
                  <a:pt x="322600" y="370897"/>
                </a:lnTo>
                <a:lnTo>
                  <a:pt x="334826" y="360741"/>
                </a:lnTo>
                <a:lnTo>
                  <a:pt x="361280" y="319526"/>
                </a:lnTo>
                <a:lnTo>
                  <a:pt x="380709" y="273262"/>
                </a:lnTo>
                <a:lnTo>
                  <a:pt x="394030" y="229546"/>
                </a:lnTo>
                <a:lnTo>
                  <a:pt x="401314" y="184201"/>
                </a:lnTo>
                <a:lnTo>
                  <a:pt x="399919" y="136630"/>
                </a:lnTo>
                <a:lnTo>
                  <a:pt x="388118" y="90939"/>
                </a:lnTo>
                <a:lnTo>
                  <a:pt x="364185" y="51238"/>
                </a:lnTo>
                <a:lnTo>
                  <a:pt x="346964" y="34855"/>
                </a:lnTo>
                <a:close/>
              </a:path>
              <a:path w="401319" h="403225">
                <a:moveTo>
                  <a:pt x="167552" y="110563"/>
                </a:moveTo>
                <a:lnTo>
                  <a:pt x="116119" y="110563"/>
                </a:lnTo>
                <a:lnTo>
                  <a:pt x="139449" y="115443"/>
                </a:lnTo>
                <a:lnTo>
                  <a:pt x="163093" y="124263"/>
                </a:lnTo>
                <a:lnTo>
                  <a:pt x="164642" y="124771"/>
                </a:lnTo>
                <a:lnTo>
                  <a:pt x="166458" y="124517"/>
                </a:lnTo>
                <a:lnTo>
                  <a:pt x="169570" y="122993"/>
                </a:lnTo>
                <a:lnTo>
                  <a:pt x="170891" y="121723"/>
                </a:lnTo>
                <a:lnTo>
                  <a:pt x="171424" y="120199"/>
                </a:lnTo>
                <a:lnTo>
                  <a:pt x="177050" y="120199"/>
                </a:lnTo>
                <a:lnTo>
                  <a:pt x="178015" y="119691"/>
                </a:lnTo>
                <a:lnTo>
                  <a:pt x="178790" y="118929"/>
                </a:lnTo>
                <a:lnTo>
                  <a:pt x="179222" y="117786"/>
                </a:lnTo>
                <a:lnTo>
                  <a:pt x="181725" y="111436"/>
                </a:lnTo>
                <a:lnTo>
                  <a:pt x="168440" y="111436"/>
                </a:lnTo>
                <a:lnTo>
                  <a:pt x="167552" y="110563"/>
                </a:lnTo>
                <a:close/>
              </a:path>
              <a:path w="401319" h="403225">
                <a:moveTo>
                  <a:pt x="177050" y="120199"/>
                </a:moveTo>
                <a:lnTo>
                  <a:pt x="171424" y="120199"/>
                </a:lnTo>
                <a:lnTo>
                  <a:pt x="173342" y="120834"/>
                </a:lnTo>
                <a:lnTo>
                  <a:pt x="175437" y="120961"/>
                </a:lnTo>
                <a:lnTo>
                  <a:pt x="177050" y="120199"/>
                </a:lnTo>
                <a:close/>
              </a:path>
              <a:path w="401319" h="403225">
                <a:moveTo>
                  <a:pt x="268560" y="0"/>
                </a:moveTo>
                <a:lnTo>
                  <a:pt x="225247" y="5391"/>
                </a:lnTo>
                <a:lnTo>
                  <a:pt x="191228" y="27515"/>
                </a:lnTo>
                <a:lnTo>
                  <a:pt x="167312" y="81414"/>
                </a:lnTo>
                <a:lnTo>
                  <a:pt x="168440" y="111436"/>
                </a:lnTo>
                <a:lnTo>
                  <a:pt x="181725" y="111436"/>
                </a:lnTo>
                <a:lnTo>
                  <a:pt x="188510" y="94228"/>
                </a:lnTo>
                <a:lnTo>
                  <a:pt x="198767" y="72955"/>
                </a:lnTo>
                <a:lnTo>
                  <a:pt x="229933" y="42221"/>
                </a:lnTo>
                <a:lnTo>
                  <a:pt x="257378" y="34855"/>
                </a:lnTo>
                <a:lnTo>
                  <a:pt x="346964" y="34855"/>
                </a:lnTo>
                <a:lnTo>
                  <a:pt x="336169" y="24586"/>
                </a:lnTo>
                <a:lnTo>
                  <a:pt x="303985" y="7185"/>
                </a:lnTo>
                <a:lnTo>
                  <a:pt x="268560" y="0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1" name="object 31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703958" y="135762"/>
            <a:ext cx="162814" cy="211582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364324" y="3019044"/>
            <a:ext cx="161455" cy="213232"/>
          </a:xfrm>
          <a:prstGeom prst="rect">
            <a:avLst/>
          </a:prstGeom>
        </p:spPr>
      </p:pic>
      <p:sp>
        <p:nvSpPr>
          <p:cNvPr id="33" name="object 33"/>
          <p:cNvSpPr/>
          <p:nvPr/>
        </p:nvSpPr>
        <p:spPr>
          <a:xfrm>
            <a:off x="7126223" y="822960"/>
            <a:ext cx="210185" cy="274320"/>
          </a:xfrm>
          <a:custGeom>
            <a:avLst/>
            <a:gdLst/>
            <a:ahLst/>
            <a:cxnLst/>
            <a:rect l="l" t="t" r="r" b="b"/>
            <a:pathLst>
              <a:path w="210184" h="274319">
                <a:moveTo>
                  <a:pt x="105536" y="0"/>
                </a:moveTo>
                <a:lnTo>
                  <a:pt x="96426" y="8058"/>
                </a:lnTo>
                <a:lnTo>
                  <a:pt x="88566" y="30368"/>
                </a:lnTo>
                <a:lnTo>
                  <a:pt x="82587" y="64133"/>
                </a:lnTo>
                <a:lnTo>
                  <a:pt x="79121" y="106552"/>
                </a:lnTo>
                <a:lnTo>
                  <a:pt x="47738" y="110549"/>
                </a:lnTo>
                <a:lnTo>
                  <a:pt x="22653" y="117475"/>
                </a:lnTo>
                <a:lnTo>
                  <a:pt x="6022" y="126591"/>
                </a:lnTo>
                <a:lnTo>
                  <a:pt x="0" y="137160"/>
                </a:lnTo>
                <a:lnTo>
                  <a:pt x="6022" y="147657"/>
                </a:lnTo>
                <a:lnTo>
                  <a:pt x="22653" y="156559"/>
                </a:lnTo>
                <a:lnTo>
                  <a:pt x="47738" y="163413"/>
                </a:lnTo>
                <a:lnTo>
                  <a:pt x="79121" y="167766"/>
                </a:lnTo>
                <a:lnTo>
                  <a:pt x="82587" y="210186"/>
                </a:lnTo>
                <a:lnTo>
                  <a:pt x="88566" y="243951"/>
                </a:lnTo>
                <a:lnTo>
                  <a:pt x="96426" y="266261"/>
                </a:lnTo>
                <a:lnTo>
                  <a:pt x="105536" y="274319"/>
                </a:lnTo>
                <a:lnTo>
                  <a:pt x="114718" y="266261"/>
                </a:lnTo>
                <a:lnTo>
                  <a:pt x="122602" y="243951"/>
                </a:lnTo>
                <a:lnTo>
                  <a:pt x="128557" y="210186"/>
                </a:lnTo>
                <a:lnTo>
                  <a:pt x="131952" y="167766"/>
                </a:lnTo>
                <a:lnTo>
                  <a:pt x="163196" y="163413"/>
                </a:lnTo>
                <a:lnTo>
                  <a:pt x="187975" y="156559"/>
                </a:lnTo>
                <a:lnTo>
                  <a:pt x="204301" y="147657"/>
                </a:lnTo>
                <a:lnTo>
                  <a:pt x="210184" y="137160"/>
                </a:lnTo>
                <a:lnTo>
                  <a:pt x="204301" y="126591"/>
                </a:lnTo>
                <a:lnTo>
                  <a:pt x="187975" y="117475"/>
                </a:lnTo>
                <a:lnTo>
                  <a:pt x="163196" y="110549"/>
                </a:lnTo>
                <a:lnTo>
                  <a:pt x="131952" y="106552"/>
                </a:lnTo>
                <a:lnTo>
                  <a:pt x="128557" y="63704"/>
                </a:lnTo>
                <a:lnTo>
                  <a:pt x="122602" y="29987"/>
                </a:lnTo>
                <a:lnTo>
                  <a:pt x="114718" y="7915"/>
                </a:lnTo>
                <a:lnTo>
                  <a:pt x="105536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7126351" y="2787395"/>
            <a:ext cx="210185" cy="276225"/>
          </a:xfrm>
          <a:custGeom>
            <a:avLst/>
            <a:gdLst/>
            <a:ahLst/>
            <a:cxnLst/>
            <a:rect l="l" t="t" r="r" b="b"/>
            <a:pathLst>
              <a:path w="210184" h="276225">
                <a:moveTo>
                  <a:pt x="105409" y="0"/>
                </a:moveTo>
                <a:lnTo>
                  <a:pt x="95924" y="8104"/>
                </a:lnTo>
                <a:lnTo>
                  <a:pt x="88106" y="30543"/>
                </a:lnTo>
                <a:lnTo>
                  <a:pt x="82335" y="64508"/>
                </a:lnTo>
                <a:lnTo>
                  <a:pt x="78994" y="107187"/>
                </a:lnTo>
                <a:lnTo>
                  <a:pt x="47630" y="111132"/>
                </a:lnTo>
                <a:lnTo>
                  <a:pt x="22590" y="118078"/>
                </a:lnTo>
                <a:lnTo>
                  <a:pt x="6002" y="127261"/>
                </a:lnTo>
                <a:lnTo>
                  <a:pt x="0" y="137922"/>
                </a:lnTo>
                <a:lnTo>
                  <a:pt x="6002" y="148064"/>
                </a:lnTo>
                <a:lnTo>
                  <a:pt x="22590" y="157051"/>
                </a:lnTo>
                <a:lnTo>
                  <a:pt x="47630" y="164157"/>
                </a:lnTo>
                <a:lnTo>
                  <a:pt x="78994" y="168656"/>
                </a:lnTo>
                <a:lnTo>
                  <a:pt x="82460" y="211335"/>
                </a:lnTo>
                <a:lnTo>
                  <a:pt x="88439" y="245300"/>
                </a:lnTo>
                <a:lnTo>
                  <a:pt x="96299" y="267739"/>
                </a:lnTo>
                <a:lnTo>
                  <a:pt x="105409" y="275844"/>
                </a:lnTo>
                <a:lnTo>
                  <a:pt x="114593" y="267739"/>
                </a:lnTo>
                <a:lnTo>
                  <a:pt x="122491" y="245300"/>
                </a:lnTo>
                <a:lnTo>
                  <a:pt x="128484" y="211335"/>
                </a:lnTo>
                <a:lnTo>
                  <a:pt x="131952" y="168656"/>
                </a:lnTo>
                <a:lnTo>
                  <a:pt x="163196" y="164157"/>
                </a:lnTo>
                <a:lnTo>
                  <a:pt x="187975" y="157051"/>
                </a:lnTo>
                <a:lnTo>
                  <a:pt x="204301" y="148064"/>
                </a:lnTo>
                <a:lnTo>
                  <a:pt x="210184" y="137922"/>
                </a:lnTo>
                <a:lnTo>
                  <a:pt x="204301" y="127261"/>
                </a:lnTo>
                <a:lnTo>
                  <a:pt x="187975" y="118078"/>
                </a:lnTo>
                <a:lnTo>
                  <a:pt x="163196" y="111132"/>
                </a:lnTo>
                <a:lnTo>
                  <a:pt x="131952" y="107187"/>
                </a:lnTo>
                <a:lnTo>
                  <a:pt x="128484" y="64079"/>
                </a:lnTo>
                <a:lnTo>
                  <a:pt x="122491" y="30162"/>
                </a:lnTo>
                <a:lnTo>
                  <a:pt x="114593" y="7961"/>
                </a:lnTo>
                <a:lnTo>
                  <a:pt x="105409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867026" y="1060703"/>
            <a:ext cx="208915" cy="276225"/>
          </a:xfrm>
          <a:custGeom>
            <a:avLst/>
            <a:gdLst/>
            <a:ahLst/>
            <a:cxnLst/>
            <a:rect l="l" t="t" r="r" b="b"/>
            <a:pathLst>
              <a:path w="208914" h="276225">
                <a:moveTo>
                  <a:pt x="103886" y="0"/>
                </a:moveTo>
                <a:lnTo>
                  <a:pt x="94797" y="8104"/>
                </a:lnTo>
                <a:lnTo>
                  <a:pt x="86995" y="30543"/>
                </a:lnTo>
                <a:lnTo>
                  <a:pt x="81097" y="64508"/>
                </a:lnTo>
                <a:lnTo>
                  <a:pt x="77724" y="107187"/>
                </a:lnTo>
                <a:lnTo>
                  <a:pt x="46666" y="111115"/>
                </a:lnTo>
                <a:lnTo>
                  <a:pt x="22050" y="118030"/>
                </a:lnTo>
                <a:lnTo>
                  <a:pt x="5840" y="127208"/>
                </a:lnTo>
                <a:lnTo>
                  <a:pt x="0" y="137922"/>
                </a:lnTo>
                <a:lnTo>
                  <a:pt x="5840" y="148439"/>
                </a:lnTo>
                <a:lnTo>
                  <a:pt x="22050" y="157384"/>
                </a:lnTo>
                <a:lnTo>
                  <a:pt x="46666" y="164282"/>
                </a:lnTo>
                <a:lnTo>
                  <a:pt x="77724" y="168656"/>
                </a:lnTo>
                <a:lnTo>
                  <a:pt x="81097" y="211764"/>
                </a:lnTo>
                <a:lnTo>
                  <a:pt x="86994" y="245681"/>
                </a:lnTo>
                <a:lnTo>
                  <a:pt x="94797" y="267882"/>
                </a:lnTo>
                <a:lnTo>
                  <a:pt x="103886" y="275844"/>
                </a:lnTo>
                <a:lnTo>
                  <a:pt x="113309" y="267739"/>
                </a:lnTo>
                <a:lnTo>
                  <a:pt x="121173" y="245300"/>
                </a:lnTo>
                <a:lnTo>
                  <a:pt x="127156" y="211335"/>
                </a:lnTo>
                <a:lnTo>
                  <a:pt x="130937" y="168656"/>
                </a:lnTo>
                <a:lnTo>
                  <a:pt x="161940" y="164282"/>
                </a:lnTo>
                <a:lnTo>
                  <a:pt x="186562" y="157384"/>
                </a:lnTo>
                <a:lnTo>
                  <a:pt x="202803" y="148439"/>
                </a:lnTo>
                <a:lnTo>
                  <a:pt x="208661" y="137922"/>
                </a:lnTo>
                <a:lnTo>
                  <a:pt x="202803" y="127208"/>
                </a:lnTo>
                <a:lnTo>
                  <a:pt x="186562" y="118030"/>
                </a:lnTo>
                <a:lnTo>
                  <a:pt x="161940" y="111115"/>
                </a:lnTo>
                <a:lnTo>
                  <a:pt x="130937" y="107187"/>
                </a:lnTo>
                <a:lnTo>
                  <a:pt x="127156" y="64079"/>
                </a:lnTo>
                <a:lnTo>
                  <a:pt x="121173" y="30162"/>
                </a:lnTo>
                <a:lnTo>
                  <a:pt x="113309" y="7961"/>
                </a:lnTo>
                <a:lnTo>
                  <a:pt x="103886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6" name="object 36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98120" y="3739896"/>
            <a:ext cx="109727" cy="144779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42671" y="247015"/>
            <a:ext cx="109728" cy="146176"/>
          </a:xfrm>
          <a:prstGeom prst="rect">
            <a:avLst/>
          </a:prstGeom>
        </p:spPr>
      </p:pic>
      <p:sp>
        <p:nvSpPr>
          <p:cNvPr id="38" name="object 38"/>
          <p:cNvSpPr/>
          <p:nvPr/>
        </p:nvSpPr>
        <p:spPr>
          <a:xfrm>
            <a:off x="6002020" y="76327"/>
            <a:ext cx="34925" cy="40005"/>
          </a:xfrm>
          <a:custGeom>
            <a:avLst/>
            <a:gdLst/>
            <a:ahLst/>
            <a:cxnLst/>
            <a:rect l="l" t="t" r="r" b="b"/>
            <a:pathLst>
              <a:path w="34925" h="40005">
                <a:moveTo>
                  <a:pt x="17271" y="0"/>
                </a:moveTo>
                <a:lnTo>
                  <a:pt x="16001" y="0"/>
                </a:lnTo>
                <a:lnTo>
                  <a:pt x="14731" y="126"/>
                </a:lnTo>
                <a:lnTo>
                  <a:pt x="13462" y="508"/>
                </a:lnTo>
                <a:lnTo>
                  <a:pt x="2694" y="7350"/>
                </a:lnTo>
                <a:lnTo>
                  <a:pt x="0" y="20669"/>
                </a:lnTo>
                <a:lnTo>
                  <a:pt x="4639" y="33654"/>
                </a:lnTo>
                <a:lnTo>
                  <a:pt x="15875" y="39497"/>
                </a:lnTo>
                <a:lnTo>
                  <a:pt x="16890" y="39497"/>
                </a:lnTo>
                <a:lnTo>
                  <a:pt x="18033" y="39243"/>
                </a:lnTo>
                <a:lnTo>
                  <a:pt x="19303" y="39115"/>
                </a:lnTo>
                <a:lnTo>
                  <a:pt x="27685" y="37084"/>
                </a:lnTo>
                <a:lnTo>
                  <a:pt x="33527" y="29463"/>
                </a:lnTo>
                <a:lnTo>
                  <a:pt x="34416" y="20700"/>
                </a:lnTo>
                <a:lnTo>
                  <a:pt x="33041" y="12483"/>
                </a:lnTo>
                <a:lnTo>
                  <a:pt x="29321" y="5921"/>
                </a:lnTo>
                <a:lnTo>
                  <a:pt x="23862" y="1573"/>
                </a:lnTo>
                <a:lnTo>
                  <a:pt x="17271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9" name="object 39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8788907" y="2853054"/>
            <a:ext cx="111125" cy="144652"/>
          </a:xfrm>
          <a:prstGeom prst="rect">
            <a:avLst/>
          </a:prstGeom>
        </p:spPr>
      </p:pic>
      <p:sp>
        <p:nvSpPr>
          <p:cNvPr id="40" name="object 40"/>
          <p:cNvSpPr/>
          <p:nvPr/>
        </p:nvSpPr>
        <p:spPr>
          <a:xfrm>
            <a:off x="6922134" y="4294733"/>
            <a:ext cx="34290" cy="41275"/>
          </a:xfrm>
          <a:custGeom>
            <a:avLst/>
            <a:gdLst/>
            <a:ahLst/>
            <a:cxnLst/>
            <a:rect l="l" t="t" r="r" b="b"/>
            <a:pathLst>
              <a:path w="34290" h="41275">
                <a:moveTo>
                  <a:pt x="18415" y="0"/>
                </a:moveTo>
                <a:lnTo>
                  <a:pt x="17145" y="0"/>
                </a:lnTo>
                <a:lnTo>
                  <a:pt x="10501" y="1602"/>
                </a:lnTo>
                <a:lnTo>
                  <a:pt x="5048" y="5984"/>
                </a:lnTo>
                <a:lnTo>
                  <a:pt x="1357" y="12505"/>
                </a:lnTo>
                <a:lnTo>
                  <a:pt x="0" y="20523"/>
                </a:lnTo>
                <a:lnTo>
                  <a:pt x="0" y="30581"/>
                </a:lnTo>
                <a:lnTo>
                  <a:pt x="5842" y="38557"/>
                </a:lnTo>
                <a:lnTo>
                  <a:pt x="15494" y="40843"/>
                </a:lnTo>
                <a:lnTo>
                  <a:pt x="16764" y="40944"/>
                </a:lnTo>
                <a:lnTo>
                  <a:pt x="17780" y="40944"/>
                </a:lnTo>
                <a:lnTo>
                  <a:pt x="29116" y="35021"/>
                </a:lnTo>
                <a:lnTo>
                  <a:pt x="33988" y="21780"/>
                </a:lnTo>
                <a:lnTo>
                  <a:pt x="31549" y="8015"/>
                </a:lnTo>
                <a:lnTo>
                  <a:pt x="20955" y="520"/>
                </a:lnTo>
                <a:lnTo>
                  <a:pt x="19685" y="101"/>
                </a:lnTo>
                <a:lnTo>
                  <a:pt x="18415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1243583" y="4695545"/>
            <a:ext cx="46990" cy="57785"/>
          </a:xfrm>
          <a:custGeom>
            <a:avLst/>
            <a:gdLst/>
            <a:ahLst/>
            <a:cxnLst/>
            <a:rect l="l" t="t" r="r" b="b"/>
            <a:pathLst>
              <a:path w="46990" h="57785">
                <a:moveTo>
                  <a:pt x="25895" y="0"/>
                </a:moveTo>
                <a:lnTo>
                  <a:pt x="24155" y="0"/>
                </a:lnTo>
                <a:lnTo>
                  <a:pt x="14884" y="2257"/>
                </a:lnTo>
                <a:lnTo>
                  <a:pt x="7191" y="8428"/>
                </a:lnTo>
                <a:lnTo>
                  <a:pt x="1941" y="17611"/>
                </a:lnTo>
                <a:lnTo>
                  <a:pt x="0" y="28905"/>
                </a:lnTo>
                <a:lnTo>
                  <a:pt x="1364" y="38442"/>
                </a:lnTo>
                <a:lnTo>
                  <a:pt x="5245" y="46837"/>
                </a:lnTo>
                <a:lnTo>
                  <a:pt x="11326" y="53336"/>
                </a:lnTo>
                <a:lnTo>
                  <a:pt x="19291" y="57188"/>
                </a:lnTo>
                <a:lnTo>
                  <a:pt x="22593" y="57708"/>
                </a:lnTo>
                <a:lnTo>
                  <a:pt x="24155" y="57708"/>
                </a:lnTo>
                <a:lnTo>
                  <a:pt x="39831" y="49331"/>
                </a:lnTo>
                <a:lnTo>
                  <a:pt x="46691" y="30613"/>
                </a:lnTo>
                <a:lnTo>
                  <a:pt x="43579" y="11170"/>
                </a:lnTo>
                <a:lnTo>
                  <a:pt x="29337" y="622"/>
                </a:lnTo>
                <a:lnTo>
                  <a:pt x="27685" y="215"/>
                </a:lnTo>
                <a:lnTo>
                  <a:pt x="25895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2" name="object 42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9008491" y="501395"/>
            <a:ext cx="70453" cy="85216"/>
          </a:xfrm>
          <a:prstGeom prst="rect">
            <a:avLst/>
          </a:prstGeom>
        </p:spPr>
      </p:pic>
      <p:sp>
        <p:nvSpPr>
          <p:cNvPr id="43" name="object 43"/>
          <p:cNvSpPr/>
          <p:nvPr/>
        </p:nvSpPr>
        <p:spPr>
          <a:xfrm>
            <a:off x="8033004" y="1091311"/>
            <a:ext cx="33655" cy="39370"/>
          </a:xfrm>
          <a:custGeom>
            <a:avLst/>
            <a:gdLst/>
            <a:ahLst/>
            <a:cxnLst/>
            <a:rect l="l" t="t" r="r" b="b"/>
            <a:pathLst>
              <a:path w="33654" h="39369">
                <a:moveTo>
                  <a:pt x="18796" y="0"/>
                </a:moveTo>
                <a:lnTo>
                  <a:pt x="17779" y="0"/>
                </a:lnTo>
                <a:lnTo>
                  <a:pt x="10929" y="1468"/>
                </a:lnTo>
                <a:lnTo>
                  <a:pt x="5270" y="5556"/>
                </a:lnTo>
                <a:lnTo>
                  <a:pt x="1420" y="11787"/>
                </a:lnTo>
                <a:lnTo>
                  <a:pt x="0" y="19685"/>
                </a:lnTo>
                <a:lnTo>
                  <a:pt x="0" y="29337"/>
                </a:lnTo>
                <a:lnTo>
                  <a:pt x="5842" y="37084"/>
                </a:lnTo>
                <a:lnTo>
                  <a:pt x="14477" y="39242"/>
                </a:lnTo>
                <a:lnTo>
                  <a:pt x="15748" y="39369"/>
                </a:lnTo>
                <a:lnTo>
                  <a:pt x="16891" y="39369"/>
                </a:lnTo>
                <a:lnTo>
                  <a:pt x="28293" y="33633"/>
                </a:lnTo>
                <a:lnTo>
                  <a:pt x="33147" y="20812"/>
                </a:lnTo>
                <a:lnTo>
                  <a:pt x="30857" y="7491"/>
                </a:lnTo>
                <a:lnTo>
                  <a:pt x="20827" y="253"/>
                </a:lnTo>
                <a:lnTo>
                  <a:pt x="18796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8667115" y="823086"/>
            <a:ext cx="35560" cy="39370"/>
          </a:xfrm>
          <a:custGeom>
            <a:avLst/>
            <a:gdLst/>
            <a:ahLst/>
            <a:cxnLst/>
            <a:rect l="l" t="t" r="r" b="b"/>
            <a:pathLst>
              <a:path w="35559" h="39369">
                <a:moveTo>
                  <a:pt x="19050" y="0"/>
                </a:moveTo>
                <a:lnTo>
                  <a:pt x="17779" y="0"/>
                </a:lnTo>
                <a:lnTo>
                  <a:pt x="10876" y="1539"/>
                </a:lnTo>
                <a:lnTo>
                  <a:pt x="5222" y="5746"/>
                </a:lnTo>
                <a:lnTo>
                  <a:pt x="1402" y="12001"/>
                </a:lnTo>
                <a:lnTo>
                  <a:pt x="0" y="19685"/>
                </a:lnTo>
                <a:lnTo>
                  <a:pt x="0" y="29463"/>
                </a:lnTo>
                <a:lnTo>
                  <a:pt x="6095" y="37084"/>
                </a:lnTo>
                <a:lnTo>
                  <a:pt x="16128" y="39242"/>
                </a:lnTo>
                <a:lnTo>
                  <a:pt x="17399" y="39370"/>
                </a:lnTo>
                <a:lnTo>
                  <a:pt x="18414" y="39370"/>
                </a:lnTo>
                <a:lnTo>
                  <a:pt x="30202" y="33672"/>
                </a:lnTo>
                <a:lnTo>
                  <a:pt x="35274" y="20939"/>
                </a:lnTo>
                <a:lnTo>
                  <a:pt x="32773" y="7705"/>
                </a:lnTo>
                <a:lnTo>
                  <a:pt x="21843" y="508"/>
                </a:lnTo>
                <a:lnTo>
                  <a:pt x="20446" y="126"/>
                </a:lnTo>
                <a:lnTo>
                  <a:pt x="19050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8474964" y="699643"/>
            <a:ext cx="46990" cy="56515"/>
          </a:xfrm>
          <a:custGeom>
            <a:avLst/>
            <a:gdLst/>
            <a:ahLst/>
            <a:cxnLst/>
            <a:rect l="l" t="t" r="r" b="b"/>
            <a:pathLst>
              <a:path w="46990" h="56515">
                <a:moveTo>
                  <a:pt x="25907" y="0"/>
                </a:moveTo>
                <a:lnTo>
                  <a:pt x="24129" y="0"/>
                </a:lnTo>
                <a:lnTo>
                  <a:pt x="14894" y="2188"/>
                </a:lnTo>
                <a:lnTo>
                  <a:pt x="7207" y="8175"/>
                </a:lnTo>
                <a:lnTo>
                  <a:pt x="1948" y="17091"/>
                </a:lnTo>
                <a:lnTo>
                  <a:pt x="0" y="28067"/>
                </a:lnTo>
                <a:lnTo>
                  <a:pt x="1373" y="37373"/>
                </a:lnTo>
                <a:lnTo>
                  <a:pt x="22605" y="56134"/>
                </a:lnTo>
                <a:lnTo>
                  <a:pt x="24129" y="56134"/>
                </a:lnTo>
                <a:lnTo>
                  <a:pt x="39820" y="47980"/>
                </a:lnTo>
                <a:lnTo>
                  <a:pt x="46688" y="29765"/>
                </a:lnTo>
                <a:lnTo>
                  <a:pt x="43578" y="10860"/>
                </a:lnTo>
                <a:lnTo>
                  <a:pt x="29336" y="635"/>
                </a:lnTo>
                <a:lnTo>
                  <a:pt x="27685" y="127"/>
                </a:lnTo>
                <a:lnTo>
                  <a:pt x="25907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6" name="object 46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8374713" y="3843654"/>
            <a:ext cx="71294" cy="85115"/>
          </a:xfrm>
          <a:prstGeom prst="rect">
            <a:avLst/>
          </a:prstGeom>
        </p:spPr>
      </p:pic>
      <p:sp>
        <p:nvSpPr>
          <p:cNvPr id="47" name="object 47"/>
          <p:cNvSpPr/>
          <p:nvPr/>
        </p:nvSpPr>
        <p:spPr>
          <a:xfrm>
            <a:off x="8911383" y="4317491"/>
            <a:ext cx="34925" cy="40005"/>
          </a:xfrm>
          <a:custGeom>
            <a:avLst/>
            <a:gdLst/>
            <a:ahLst/>
            <a:cxnLst/>
            <a:rect l="l" t="t" r="r" b="b"/>
            <a:pathLst>
              <a:path w="34925" h="40004">
                <a:moveTo>
                  <a:pt x="16589" y="0"/>
                </a:moveTo>
                <a:lnTo>
                  <a:pt x="15700" y="0"/>
                </a:lnTo>
                <a:lnTo>
                  <a:pt x="14811" y="101"/>
                </a:lnTo>
                <a:lnTo>
                  <a:pt x="13922" y="304"/>
                </a:lnTo>
                <a:lnTo>
                  <a:pt x="2823" y="7214"/>
                </a:lnTo>
                <a:lnTo>
                  <a:pt x="0" y="20645"/>
                </a:lnTo>
                <a:lnTo>
                  <a:pt x="4867" y="33735"/>
                </a:lnTo>
                <a:lnTo>
                  <a:pt x="16843" y="39624"/>
                </a:lnTo>
                <a:lnTo>
                  <a:pt x="17732" y="39624"/>
                </a:lnTo>
                <a:lnTo>
                  <a:pt x="34496" y="20726"/>
                </a:lnTo>
                <a:lnTo>
                  <a:pt x="33002" y="12623"/>
                </a:lnTo>
                <a:lnTo>
                  <a:pt x="29019" y="6038"/>
                </a:lnTo>
                <a:lnTo>
                  <a:pt x="23298" y="1616"/>
                </a:lnTo>
                <a:lnTo>
                  <a:pt x="16589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8" name="object 48"/>
          <p:cNvGrpSpPr/>
          <p:nvPr/>
        </p:nvGrpSpPr>
        <p:grpSpPr>
          <a:xfrm>
            <a:off x="7647305" y="3898482"/>
            <a:ext cx="494665" cy="518795"/>
            <a:chOff x="7647305" y="3898482"/>
            <a:chExt cx="494665" cy="518795"/>
          </a:xfrm>
        </p:grpSpPr>
        <p:sp>
          <p:nvSpPr>
            <p:cNvPr id="49" name="object 49"/>
            <p:cNvSpPr/>
            <p:nvPr/>
          </p:nvSpPr>
          <p:spPr>
            <a:xfrm>
              <a:off x="7776924" y="4112483"/>
              <a:ext cx="346075" cy="304800"/>
            </a:xfrm>
            <a:custGeom>
              <a:avLst/>
              <a:gdLst/>
              <a:ahLst/>
              <a:cxnLst/>
              <a:rect l="l" t="t" r="r" b="b"/>
              <a:pathLst>
                <a:path w="346075" h="304800">
                  <a:moveTo>
                    <a:pt x="167417" y="0"/>
                  </a:moveTo>
                  <a:lnTo>
                    <a:pt x="128311" y="5750"/>
                  </a:lnTo>
                  <a:lnTo>
                    <a:pt x="91741" y="18889"/>
                  </a:lnTo>
                  <a:lnTo>
                    <a:pt x="34591" y="64642"/>
                  </a:lnTo>
                  <a:lnTo>
                    <a:pt x="9064" y="134027"/>
                  </a:lnTo>
                  <a:lnTo>
                    <a:pt x="2157" y="163191"/>
                  </a:lnTo>
                  <a:lnTo>
                    <a:pt x="2724" y="222681"/>
                  </a:lnTo>
                  <a:lnTo>
                    <a:pt x="25876" y="278631"/>
                  </a:lnTo>
                  <a:lnTo>
                    <a:pt x="78327" y="304198"/>
                  </a:lnTo>
                  <a:lnTo>
                    <a:pt x="108886" y="299623"/>
                  </a:lnTo>
                  <a:lnTo>
                    <a:pt x="150653" y="268978"/>
                  </a:lnTo>
                  <a:lnTo>
                    <a:pt x="172386" y="233672"/>
                  </a:lnTo>
                  <a:lnTo>
                    <a:pt x="177099" y="225908"/>
                  </a:lnTo>
                  <a:lnTo>
                    <a:pt x="182086" y="219778"/>
                  </a:lnTo>
                  <a:lnTo>
                    <a:pt x="187334" y="215134"/>
                  </a:lnTo>
                  <a:lnTo>
                    <a:pt x="192833" y="211828"/>
                  </a:lnTo>
                  <a:lnTo>
                    <a:pt x="213348" y="208669"/>
                  </a:lnTo>
                  <a:lnTo>
                    <a:pt x="235696" y="213733"/>
                  </a:lnTo>
                  <a:lnTo>
                    <a:pt x="259091" y="220768"/>
                  </a:lnTo>
                  <a:lnTo>
                    <a:pt x="282749" y="223524"/>
                  </a:lnTo>
                  <a:lnTo>
                    <a:pt x="324111" y="198137"/>
                  </a:lnTo>
                  <a:lnTo>
                    <a:pt x="345733" y="133103"/>
                  </a:lnTo>
                  <a:lnTo>
                    <a:pt x="343328" y="103636"/>
                  </a:lnTo>
                  <a:lnTo>
                    <a:pt x="305355" y="47031"/>
                  </a:lnTo>
                  <a:lnTo>
                    <a:pt x="245665" y="12399"/>
                  </a:lnTo>
                  <a:lnTo>
                    <a:pt x="207166" y="2071"/>
                  </a:lnTo>
                  <a:lnTo>
                    <a:pt x="167417" y="0"/>
                  </a:lnTo>
                  <a:close/>
                </a:path>
              </a:pathLst>
            </a:custGeom>
            <a:solidFill>
              <a:srgbClr val="FFE782">
                <a:alpha val="58430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0" name="object 5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647305" y="3947122"/>
              <a:ext cx="205620" cy="292985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890780" y="3898482"/>
              <a:ext cx="115075" cy="149756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034437" y="3983939"/>
              <a:ext cx="107209" cy="123769"/>
            </a:xfrm>
            <a:prstGeom prst="rect">
              <a:avLst/>
            </a:prstGeom>
          </p:spPr>
        </p:pic>
      </p:grpSp>
      <p:sp>
        <p:nvSpPr>
          <p:cNvPr id="54" name="object 54"/>
          <p:cNvSpPr txBox="1">
            <a:spLocks noGrp="1"/>
          </p:cNvSpPr>
          <p:nvPr>
            <p:ph type="title"/>
          </p:nvPr>
        </p:nvSpPr>
        <p:spPr>
          <a:xfrm>
            <a:off x="4419600" y="285750"/>
            <a:ext cx="4664710" cy="3091815"/>
          </a:xfrm>
          <a:prstGeom prst="rect">
            <a:avLst/>
          </a:prstGeom>
        </p:spPr>
        <p:txBody>
          <a:bodyPr vert="horz" wrap="square" lIns="0" tIns="13335" rIns="0" bIns="0" rtlCol="0">
            <a:noAutofit/>
          </a:bodyPr>
          <a:lstStyle/>
          <a:p>
            <a:pPr marL="10795" marR="5080" algn="ctr">
              <a:lnSpc>
                <a:spcPct val="100000"/>
              </a:lnSpc>
              <a:spcBef>
                <a:spcPts val="105"/>
              </a:spcBef>
            </a:pPr>
            <a:r>
              <a:rPr lang="es-CO" spc="-300" dirty="0">
                <a:latin typeface="Aharoni" panose="02010803020104030203" pitchFamily="2" charset="-79"/>
                <a:cs typeface="Aharoni" panose="02010803020104030203" pitchFamily="2" charset="-79"/>
              </a:rPr>
              <a:t>PROPORCIONES CORRECTAS DEL SCHNAUZER</a:t>
            </a:r>
            <a:endParaRPr spc="-3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122" name="Picture 2" descr="Schnauzer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930400"/>
            <a:ext cx="3339465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CD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475487" y="3570732"/>
            <a:ext cx="159931" cy="17970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02864" y="4818557"/>
            <a:ext cx="71628" cy="6962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12442" y="2181860"/>
            <a:ext cx="71500" cy="69516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1714245" y="2356230"/>
            <a:ext cx="34290" cy="33655"/>
          </a:xfrm>
          <a:custGeom>
            <a:avLst/>
            <a:gdLst/>
            <a:ahLst/>
            <a:cxnLst/>
            <a:rect l="l" t="t" r="r" b="b"/>
            <a:pathLst>
              <a:path w="34289" h="33655">
                <a:moveTo>
                  <a:pt x="15112" y="0"/>
                </a:moveTo>
                <a:lnTo>
                  <a:pt x="6731" y="1016"/>
                </a:lnTo>
                <a:lnTo>
                  <a:pt x="889" y="7619"/>
                </a:lnTo>
                <a:lnTo>
                  <a:pt x="0" y="16510"/>
                </a:lnTo>
                <a:lnTo>
                  <a:pt x="0" y="17652"/>
                </a:lnTo>
                <a:lnTo>
                  <a:pt x="127" y="18923"/>
                </a:lnTo>
                <a:lnTo>
                  <a:pt x="6389" y="29672"/>
                </a:lnTo>
                <a:lnTo>
                  <a:pt x="17938" y="33194"/>
                </a:lnTo>
                <a:lnTo>
                  <a:pt x="29059" y="29549"/>
                </a:lnTo>
                <a:lnTo>
                  <a:pt x="34036" y="18795"/>
                </a:lnTo>
                <a:lnTo>
                  <a:pt x="34162" y="17780"/>
                </a:lnTo>
                <a:lnTo>
                  <a:pt x="33909" y="15748"/>
                </a:lnTo>
                <a:lnTo>
                  <a:pt x="31865" y="9108"/>
                </a:lnTo>
                <a:lnTo>
                  <a:pt x="27749" y="3873"/>
                </a:lnTo>
                <a:lnTo>
                  <a:pt x="22014" y="638"/>
                </a:lnTo>
                <a:lnTo>
                  <a:pt x="15112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376425" y="2497073"/>
            <a:ext cx="34290" cy="33655"/>
          </a:xfrm>
          <a:custGeom>
            <a:avLst/>
            <a:gdLst/>
            <a:ahLst/>
            <a:cxnLst/>
            <a:rect l="l" t="t" r="r" b="b"/>
            <a:pathLst>
              <a:path w="34290" h="33655">
                <a:moveTo>
                  <a:pt x="14986" y="0"/>
                </a:moveTo>
                <a:lnTo>
                  <a:pt x="6731" y="1015"/>
                </a:lnTo>
                <a:lnTo>
                  <a:pt x="762" y="7619"/>
                </a:lnTo>
                <a:lnTo>
                  <a:pt x="127" y="16128"/>
                </a:lnTo>
                <a:lnTo>
                  <a:pt x="0" y="17271"/>
                </a:lnTo>
                <a:lnTo>
                  <a:pt x="254" y="19557"/>
                </a:lnTo>
                <a:lnTo>
                  <a:pt x="6443" y="30100"/>
                </a:lnTo>
                <a:lnTo>
                  <a:pt x="17954" y="33607"/>
                </a:lnTo>
                <a:lnTo>
                  <a:pt x="29061" y="29898"/>
                </a:lnTo>
                <a:lnTo>
                  <a:pt x="34036" y="18795"/>
                </a:lnTo>
                <a:lnTo>
                  <a:pt x="34162" y="17399"/>
                </a:lnTo>
                <a:lnTo>
                  <a:pt x="34162" y="16128"/>
                </a:lnTo>
                <a:lnTo>
                  <a:pt x="34036" y="14858"/>
                </a:lnTo>
                <a:lnTo>
                  <a:pt x="31916" y="8536"/>
                </a:lnTo>
                <a:lnTo>
                  <a:pt x="27654" y="3619"/>
                </a:lnTo>
                <a:lnTo>
                  <a:pt x="21820" y="607"/>
                </a:lnTo>
                <a:lnTo>
                  <a:pt x="14986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496692" y="4606340"/>
            <a:ext cx="48260" cy="46355"/>
          </a:xfrm>
          <a:custGeom>
            <a:avLst/>
            <a:gdLst/>
            <a:ahLst/>
            <a:cxnLst/>
            <a:rect l="l" t="t" r="r" b="b"/>
            <a:pathLst>
              <a:path w="48260" h="46354">
                <a:moveTo>
                  <a:pt x="20955" y="0"/>
                </a:moveTo>
                <a:lnTo>
                  <a:pt x="13287" y="2269"/>
                </a:lnTo>
                <a:lnTo>
                  <a:pt x="6857" y="6913"/>
                </a:lnTo>
                <a:lnTo>
                  <a:pt x="2238" y="13546"/>
                </a:lnTo>
                <a:lnTo>
                  <a:pt x="0" y="21780"/>
                </a:lnTo>
                <a:lnTo>
                  <a:pt x="0" y="25095"/>
                </a:lnTo>
                <a:lnTo>
                  <a:pt x="126" y="26631"/>
                </a:lnTo>
                <a:lnTo>
                  <a:pt x="8888" y="41282"/>
                </a:lnTo>
                <a:lnTo>
                  <a:pt x="25066" y="46245"/>
                </a:lnTo>
                <a:lnTo>
                  <a:pt x="40649" y="41299"/>
                </a:lnTo>
                <a:lnTo>
                  <a:pt x="47625" y="26225"/>
                </a:lnTo>
                <a:lnTo>
                  <a:pt x="47879" y="24460"/>
                </a:lnTo>
                <a:lnTo>
                  <a:pt x="47625" y="21018"/>
                </a:lnTo>
                <a:lnTo>
                  <a:pt x="44672" y="12085"/>
                </a:lnTo>
                <a:lnTo>
                  <a:pt x="38671" y="5094"/>
                </a:lnTo>
                <a:lnTo>
                  <a:pt x="30479" y="810"/>
                </a:lnTo>
                <a:lnTo>
                  <a:pt x="20955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262769" y="1866695"/>
            <a:ext cx="71004" cy="70451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75544" y="2881354"/>
            <a:ext cx="71687" cy="70332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7276891" y="2110061"/>
            <a:ext cx="36195" cy="33655"/>
          </a:xfrm>
          <a:custGeom>
            <a:avLst/>
            <a:gdLst/>
            <a:ahLst/>
            <a:cxnLst/>
            <a:rect l="l" t="t" r="r" b="b"/>
            <a:pathLst>
              <a:path w="36195" h="33655">
                <a:moveTo>
                  <a:pt x="17537" y="0"/>
                </a:moveTo>
                <a:lnTo>
                  <a:pt x="6351" y="4488"/>
                </a:lnTo>
                <a:lnTo>
                  <a:pt x="0" y="14311"/>
                </a:lnTo>
                <a:lnTo>
                  <a:pt x="2875" y="25824"/>
                </a:lnTo>
                <a:lnTo>
                  <a:pt x="17146" y="33492"/>
                </a:lnTo>
                <a:lnTo>
                  <a:pt x="23657" y="32379"/>
                </a:lnTo>
                <a:lnTo>
                  <a:pt x="29418" y="28491"/>
                </a:lnTo>
                <a:lnTo>
                  <a:pt x="35260" y="22522"/>
                </a:lnTo>
                <a:lnTo>
                  <a:pt x="35768" y="13632"/>
                </a:lnTo>
                <a:lnTo>
                  <a:pt x="31450" y="7282"/>
                </a:lnTo>
                <a:lnTo>
                  <a:pt x="30815" y="6266"/>
                </a:lnTo>
                <a:lnTo>
                  <a:pt x="30053" y="5250"/>
                </a:lnTo>
                <a:lnTo>
                  <a:pt x="29164" y="4488"/>
                </a:lnTo>
                <a:lnTo>
                  <a:pt x="17537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7450969" y="1787904"/>
            <a:ext cx="36195" cy="34290"/>
          </a:xfrm>
          <a:custGeom>
            <a:avLst/>
            <a:gdLst/>
            <a:ahLst/>
            <a:cxnLst/>
            <a:rect l="l" t="t" r="r" b="b"/>
            <a:pathLst>
              <a:path w="36195" h="34289">
                <a:moveTo>
                  <a:pt x="17474" y="0"/>
                </a:moveTo>
                <a:lnTo>
                  <a:pt x="6296" y="4526"/>
                </a:lnTo>
                <a:lnTo>
                  <a:pt x="0" y="14410"/>
                </a:lnTo>
                <a:lnTo>
                  <a:pt x="3169" y="26163"/>
                </a:lnTo>
                <a:lnTo>
                  <a:pt x="17583" y="33974"/>
                </a:lnTo>
                <a:lnTo>
                  <a:pt x="23977" y="32640"/>
                </a:lnTo>
                <a:lnTo>
                  <a:pt x="29585" y="28830"/>
                </a:lnTo>
                <a:lnTo>
                  <a:pt x="35427" y="22734"/>
                </a:lnTo>
                <a:lnTo>
                  <a:pt x="35935" y="13971"/>
                </a:lnTo>
                <a:lnTo>
                  <a:pt x="31109" y="6986"/>
                </a:lnTo>
                <a:lnTo>
                  <a:pt x="30474" y="5970"/>
                </a:lnTo>
                <a:lnTo>
                  <a:pt x="29712" y="5081"/>
                </a:lnTo>
                <a:lnTo>
                  <a:pt x="28950" y="4319"/>
                </a:lnTo>
                <a:lnTo>
                  <a:pt x="17474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8366045" y="2497030"/>
            <a:ext cx="48260" cy="46990"/>
          </a:xfrm>
          <a:custGeom>
            <a:avLst/>
            <a:gdLst/>
            <a:ahLst/>
            <a:cxnLst/>
            <a:rect l="l" t="t" r="r" b="b"/>
            <a:pathLst>
              <a:path w="48259" h="46989">
                <a:moveTo>
                  <a:pt x="24733" y="0"/>
                </a:moveTo>
                <a:lnTo>
                  <a:pt x="9032" y="6330"/>
                </a:lnTo>
                <a:lnTo>
                  <a:pt x="0" y="19994"/>
                </a:lnTo>
                <a:lnTo>
                  <a:pt x="4016" y="36111"/>
                </a:lnTo>
                <a:lnTo>
                  <a:pt x="24272" y="46811"/>
                </a:lnTo>
                <a:lnTo>
                  <a:pt x="33321" y="45013"/>
                </a:lnTo>
                <a:lnTo>
                  <a:pt x="41227" y="39667"/>
                </a:lnTo>
                <a:lnTo>
                  <a:pt x="45787" y="33089"/>
                </a:lnTo>
                <a:lnTo>
                  <a:pt x="47894" y="25427"/>
                </a:lnTo>
                <a:lnTo>
                  <a:pt x="47335" y="17361"/>
                </a:lnTo>
                <a:lnTo>
                  <a:pt x="43894" y="9568"/>
                </a:lnTo>
                <a:lnTo>
                  <a:pt x="42878" y="8171"/>
                </a:lnTo>
                <a:lnTo>
                  <a:pt x="40719" y="5885"/>
                </a:lnTo>
                <a:lnTo>
                  <a:pt x="24733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938771" y="4664964"/>
            <a:ext cx="108203" cy="121920"/>
          </a:xfrm>
          <a:prstGeom prst="rect">
            <a:avLst/>
          </a:prstGeom>
        </p:spPr>
      </p:pic>
      <p:sp>
        <p:nvSpPr>
          <p:cNvPr id="15" name="object 15"/>
          <p:cNvSpPr/>
          <p:nvPr/>
        </p:nvSpPr>
        <p:spPr>
          <a:xfrm>
            <a:off x="994788" y="3473996"/>
            <a:ext cx="912494" cy="886460"/>
          </a:xfrm>
          <a:custGeom>
            <a:avLst/>
            <a:gdLst/>
            <a:ahLst/>
            <a:cxnLst/>
            <a:rect l="l" t="t" r="r" b="b"/>
            <a:pathLst>
              <a:path w="912494" h="886460">
                <a:moveTo>
                  <a:pt x="218734" y="295909"/>
                </a:moveTo>
                <a:lnTo>
                  <a:pt x="211787" y="295909"/>
                </a:lnTo>
                <a:lnTo>
                  <a:pt x="210695" y="297180"/>
                </a:lnTo>
                <a:lnTo>
                  <a:pt x="204916" y="297180"/>
                </a:lnTo>
                <a:lnTo>
                  <a:pt x="184116" y="306069"/>
                </a:lnTo>
                <a:lnTo>
                  <a:pt x="156567" y="316230"/>
                </a:lnTo>
                <a:lnTo>
                  <a:pt x="125742" y="325119"/>
                </a:lnTo>
                <a:lnTo>
                  <a:pt x="95112" y="328930"/>
                </a:lnTo>
                <a:lnTo>
                  <a:pt x="226049" y="328930"/>
                </a:lnTo>
                <a:lnTo>
                  <a:pt x="265255" y="363219"/>
                </a:lnTo>
                <a:lnTo>
                  <a:pt x="305085" y="396239"/>
                </a:lnTo>
                <a:lnTo>
                  <a:pt x="426451" y="491489"/>
                </a:lnTo>
                <a:lnTo>
                  <a:pt x="466908" y="524510"/>
                </a:lnTo>
                <a:lnTo>
                  <a:pt x="507054" y="556260"/>
                </a:lnTo>
                <a:lnTo>
                  <a:pt x="546702" y="589280"/>
                </a:lnTo>
                <a:lnTo>
                  <a:pt x="585664" y="623569"/>
                </a:lnTo>
                <a:lnTo>
                  <a:pt x="623753" y="657860"/>
                </a:lnTo>
                <a:lnTo>
                  <a:pt x="660783" y="694690"/>
                </a:lnTo>
                <a:lnTo>
                  <a:pt x="669546" y="734060"/>
                </a:lnTo>
                <a:lnTo>
                  <a:pt x="672118" y="786129"/>
                </a:lnTo>
                <a:lnTo>
                  <a:pt x="672721" y="802640"/>
                </a:lnTo>
                <a:lnTo>
                  <a:pt x="682341" y="850900"/>
                </a:lnTo>
                <a:lnTo>
                  <a:pt x="714631" y="882650"/>
                </a:lnTo>
                <a:lnTo>
                  <a:pt x="727871" y="886460"/>
                </a:lnTo>
                <a:lnTo>
                  <a:pt x="740158" y="886460"/>
                </a:lnTo>
                <a:lnTo>
                  <a:pt x="779254" y="869950"/>
                </a:lnTo>
                <a:lnTo>
                  <a:pt x="793275" y="850900"/>
                </a:lnTo>
                <a:lnTo>
                  <a:pt x="738253" y="850900"/>
                </a:lnTo>
                <a:lnTo>
                  <a:pt x="728019" y="849629"/>
                </a:lnTo>
                <a:lnTo>
                  <a:pt x="708465" y="798829"/>
                </a:lnTo>
                <a:lnTo>
                  <a:pt x="708360" y="768350"/>
                </a:lnTo>
                <a:lnTo>
                  <a:pt x="707517" y="735329"/>
                </a:lnTo>
                <a:lnTo>
                  <a:pt x="702947" y="703579"/>
                </a:lnTo>
                <a:lnTo>
                  <a:pt x="706122" y="697229"/>
                </a:lnTo>
                <a:lnTo>
                  <a:pt x="705741" y="689610"/>
                </a:lnTo>
                <a:lnTo>
                  <a:pt x="699645" y="683260"/>
                </a:lnTo>
                <a:lnTo>
                  <a:pt x="693926" y="676910"/>
                </a:lnTo>
                <a:lnTo>
                  <a:pt x="687897" y="670560"/>
                </a:lnTo>
                <a:lnTo>
                  <a:pt x="681678" y="664210"/>
                </a:lnTo>
                <a:lnTo>
                  <a:pt x="675388" y="657860"/>
                </a:lnTo>
                <a:lnTo>
                  <a:pt x="679154" y="651510"/>
                </a:lnTo>
                <a:lnTo>
                  <a:pt x="682373" y="645160"/>
                </a:lnTo>
                <a:lnTo>
                  <a:pt x="683649" y="641350"/>
                </a:lnTo>
                <a:lnTo>
                  <a:pt x="659513" y="641350"/>
                </a:lnTo>
                <a:lnTo>
                  <a:pt x="635129" y="615950"/>
                </a:lnTo>
                <a:lnTo>
                  <a:pt x="641479" y="601980"/>
                </a:lnTo>
                <a:lnTo>
                  <a:pt x="620651" y="601980"/>
                </a:lnTo>
                <a:lnTo>
                  <a:pt x="601559" y="582930"/>
                </a:lnTo>
                <a:lnTo>
                  <a:pt x="595251" y="577850"/>
                </a:lnTo>
                <a:lnTo>
                  <a:pt x="599569" y="572769"/>
                </a:lnTo>
                <a:lnTo>
                  <a:pt x="602744" y="565150"/>
                </a:lnTo>
                <a:lnTo>
                  <a:pt x="602591" y="561339"/>
                </a:lnTo>
                <a:lnTo>
                  <a:pt x="578233" y="561339"/>
                </a:lnTo>
                <a:lnTo>
                  <a:pt x="573502" y="557530"/>
                </a:lnTo>
                <a:lnTo>
                  <a:pt x="568581" y="552450"/>
                </a:lnTo>
                <a:lnTo>
                  <a:pt x="563660" y="548639"/>
                </a:lnTo>
                <a:lnTo>
                  <a:pt x="558929" y="543560"/>
                </a:lnTo>
                <a:lnTo>
                  <a:pt x="562517" y="535939"/>
                </a:lnTo>
                <a:lnTo>
                  <a:pt x="564580" y="528319"/>
                </a:lnTo>
                <a:lnTo>
                  <a:pt x="542038" y="528319"/>
                </a:lnTo>
                <a:lnTo>
                  <a:pt x="504488" y="496569"/>
                </a:lnTo>
                <a:lnTo>
                  <a:pt x="466139" y="464819"/>
                </a:lnTo>
                <a:lnTo>
                  <a:pt x="427004" y="434339"/>
                </a:lnTo>
                <a:lnTo>
                  <a:pt x="387095" y="405130"/>
                </a:lnTo>
                <a:lnTo>
                  <a:pt x="346422" y="375919"/>
                </a:lnTo>
                <a:lnTo>
                  <a:pt x="304998" y="349250"/>
                </a:lnTo>
                <a:lnTo>
                  <a:pt x="262833" y="322580"/>
                </a:lnTo>
                <a:lnTo>
                  <a:pt x="219940" y="297180"/>
                </a:lnTo>
                <a:lnTo>
                  <a:pt x="218734" y="295909"/>
                </a:lnTo>
                <a:close/>
              </a:path>
              <a:path w="912494" h="886460">
                <a:moveTo>
                  <a:pt x="837270" y="742950"/>
                </a:moveTo>
                <a:lnTo>
                  <a:pt x="805436" y="742950"/>
                </a:lnTo>
                <a:lnTo>
                  <a:pt x="800185" y="758190"/>
                </a:lnTo>
                <a:lnTo>
                  <a:pt x="795054" y="772160"/>
                </a:lnTo>
                <a:lnTo>
                  <a:pt x="789684" y="786129"/>
                </a:lnTo>
                <a:lnTo>
                  <a:pt x="783719" y="798829"/>
                </a:lnTo>
                <a:lnTo>
                  <a:pt x="776783" y="814069"/>
                </a:lnTo>
                <a:lnTo>
                  <a:pt x="768241" y="829310"/>
                </a:lnTo>
                <a:lnTo>
                  <a:pt x="757626" y="843279"/>
                </a:lnTo>
                <a:lnTo>
                  <a:pt x="744476" y="850900"/>
                </a:lnTo>
                <a:lnTo>
                  <a:pt x="793275" y="850900"/>
                </a:lnTo>
                <a:lnTo>
                  <a:pt x="808230" y="830579"/>
                </a:lnTo>
                <a:lnTo>
                  <a:pt x="828062" y="781050"/>
                </a:lnTo>
                <a:lnTo>
                  <a:pt x="837270" y="742950"/>
                </a:lnTo>
                <a:close/>
              </a:path>
              <a:path w="912494" h="886460">
                <a:moveTo>
                  <a:pt x="794006" y="745490"/>
                </a:moveTo>
                <a:lnTo>
                  <a:pt x="776607" y="745490"/>
                </a:lnTo>
                <a:lnTo>
                  <a:pt x="782449" y="746760"/>
                </a:lnTo>
                <a:lnTo>
                  <a:pt x="794006" y="745490"/>
                </a:lnTo>
                <a:close/>
              </a:path>
              <a:path w="912494" h="886460">
                <a:moveTo>
                  <a:pt x="903951" y="613410"/>
                </a:moveTo>
                <a:lnTo>
                  <a:pt x="855097" y="613410"/>
                </a:lnTo>
                <a:lnTo>
                  <a:pt x="866428" y="618489"/>
                </a:lnTo>
                <a:lnTo>
                  <a:pt x="874472" y="626110"/>
                </a:lnTo>
                <a:lnTo>
                  <a:pt x="878207" y="640080"/>
                </a:lnTo>
                <a:lnTo>
                  <a:pt x="876967" y="654050"/>
                </a:lnTo>
                <a:lnTo>
                  <a:pt x="872190" y="666750"/>
                </a:lnTo>
                <a:lnTo>
                  <a:pt x="834408" y="697229"/>
                </a:lnTo>
                <a:lnTo>
                  <a:pt x="789640" y="709929"/>
                </a:lnTo>
                <a:lnTo>
                  <a:pt x="777585" y="713740"/>
                </a:lnTo>
                <a:lnTo>
                  <a:pt x="766066" y="717550"/>
                </a:lnTo>
                <a:lnTo>
                  <a:pt x="759906" y="723900"/>
                </a:lnTo>
                <a:lnTo>
                  <a:pt x="759367" y="732790"/>
                </a:lnTo>
                <a:lnTo>
                  <a:pt x="763351" y="740410"/>
                </a:lnTo>
                <a:lnTo>
                  <a:pt x="770765" y="745490"/>
                </a:lnTo>
                <a:lnTo>
                  <a:pt x="799721" y="745490"/>
                </a:lnTo>
                <a:lnTo>
                  <a:pt x="805436" y="742950"/>
                </a:lnTo>
                <a:lnTo>
                  <a:pt x="837270" y="742950"/>
                </a:lnTo>
                <a:lnTo>
                  <a:pt x="839726" y="732790"/>
                </a:lnTo>
                <a:lnTo>
                  <a:pt x="843028" y="731519"/>
                </a:lnTo>
                <a:lnTo>
                  <a:pt x="855410" y="725169"/>
                </a:lnTo>
                <a:lnTo>
                  <a:pt x="886843" y="702310"/>
                </a:lnTo>
                <a:lnTo>
                  <a:pt x="908369" y="669289"/>
                </a:lnTo>
                <a:lnTo>
                  <a:pt x="912275" y="648969"/>
                </a:lnTo>
                <a:lnTo>
                  <a:pt x="911227" y="628650"/>
                </a:lnTo>
                <a:lnTo>
                  <a:pt x="903951" y="613410"/>
                </a:lnTo>
                <a:close/>
              </a:path>
              <a:path w="912494" h="886460">
                <a:moveTo>
                  <a:pt x="683262" y="619760"/>
                </a:moveTo>
                <a:lnTo>
                  <a:pt x="676785" y="619760"/>
                </a:lnTo>
                <a:lnTo>
                  <a:pt x="675007" y="621030"/>
                </a:lnTo>
                <a:lnTo>
                  <a:pt x="673737" y="623569"/>
                </a:lnTo>
                <a:lnTo>
                  <a:pt x="668276" y="631189"/>
                </a:lnTo>
                <a:lnTo>
                  <a:pt x="663831" y="633730"/>
                </a:lnTo>
                <a:lnTo>
                  <a:pt x="659513" y="641350"/>
                </a:lnTo>
                <a:lnTo>
                  <a:pt x="683649" y="641350"/>
                </a:lnTo>
                <a:lnTo>
                  <a:pt x="684925" y="637539"/>
                </a:lnTo>
                <a:lnTo>
                  <a:pt x="686691" y="629919"/>
                </a:lnTo>
                <a:lnTo>
                  <a:pt x="688215" y="624839"/>
                </a:lnTo>
                <a:lnTo>
                  <a:pt x="683262" y="619760"/>
                </a:lnTo>
                <a:close/>
              </a:path>
              <a:path w="912494" h="886460">
                <a:moveTo>
                  <a:pt x="308538" y="39369"/>
                </a:moveTo>
                <a:lnTo>
                  <a:pt x="248566" y="39369"/>
                </a:lnTo>
                <a:lnTo>
                  <a:pt x="274385" y="53340"/>
                </a:lnTo>
                <a:lnTo>
                  <a:pt x="288162" y="92709"/>
                </a:lnTo>
                <a:lnTo>
                  <a:pt x="293549" y="144780"/>
                </a:lnTo>
                <a:lnTo>
                  <a:pt x="293996" y="181609"/>
                </a:lnTo>
                <a:lnTo>
                  <a:pt x="294115" y="205739"/>
                </a:lnTo>
                <a:lnTo>
                  <a:pt x="293753" y="240030"/>
                </a:lnTo>
                <a:lnTo>
                  <a:pt x="289290" y="246380"/>
                </a:lnTo>
                <a:lnTo>
                  <a:pt x="287578" y="254000"/>
                </a:lnTo>
                <a:lnTo>
                  <a:pt x="325988" y="300989"/>
                </a:lnTo>
                <a:lnTo>
                  <a:pt x="360921" y="332739"/>
                </a:lnTo>
                <a:lnTo>
                  <a:pt x="397133" y="363219"/>
                </a:lnTo>
                <a:lnTo>
                  <a:pt x="434223" y="393700"/>
                </a:lnTo>
                <a:lnTo>
                  <a:pt x="546737" y="481330"/>
                </a:lnTo>
                <a:lnTo>
                  <a:pt x="584479" y="509269"/>
                </a:lnTo>
                <a:lnTo>
                  <a:pt x="622363" y="538480"/>
                </a:lnTo>
                <a:lnTo>
                  <a:pt x="660719" y="565150"/>
                </a:lnTo>
                <a:lnTo>
                  <a:pt x="699880" y="590550"/>
                </a:lnTo>
                <a:lnTo>
                  <a:pt x="740177" y="614680"/>
                </a:lnTo>
                <a:lnTo>
                  <a:pt x="781941" y="636269"/>
                </a:lnTo>
                <a:lnTo>
                  <a:pt x="783084" y="637539"/>
                </a:lnTo>
                <a:lnTo>
                  <a:pt x="792355" y="637539"/>
                </a:lnTo>
                <a:lnTo>
                  <a:pt x="798197" y="628650"/>
                </a:lnTo>
                <a:lnTo>
                  <a:pt x="792990" y="623569"/>
                </a:lnTo>
                <a:lnTo>
                  <a:pt x="804249" y="619760"/>
                </a:lnTo>
                <a:lnTo>
                  <a:pt x="829102" y="614680"/>
                </a:lnTo>
                <a:lnTo>
                  <a:pt x="841504" y="613410"/>
                </a:lnTo>
                <a:lnTo>
                  <a:pt x="903951" y="613410"/>
                </a:lnTo>
                <a:lnTo>
                  <a:pt x="901525" y="608330"/>
                </a:lnTo>
                <a:lnTo>
                  <a:pt x="771400" y="608330"/>
                </a:lnTo>
                <a:lnTo>
                  <a:pt x="688883" y="547369"/>
                </a:lnTo>
                <a:lnTo>
                  <a:pt x="607325" y="483869"/>
                </a:lnTo>
                <a:lnTo>
                  <a:pt x="567206" y="452119"/>
                </a:lnTo>
                <a:lnTo>
                  <a:pt x="527687" y="417830"/>
                </a:lnTo>
                <a:lnTo>
                  <a:pt x="486762" y="383539"/>
                </a:lnTo>
                <a:lnTo>
                  <a:pt x="446051" y="347980"/>
                </a:lnTo>
                <a:lnTo>
                  <a:pt x="404974" y="311150"/>
                </a:lnTo>
                <a:lnTo>
                  <a:pt x="362953" y="276859"/>
                </a:lnTo>
                <a:lnTo>
                  <a:pt x="319407" y="245109"/>
                </a:lnTo>
                <a:lnTo>
                  <a:pt x="329123" y="209550"/>
                </a:lnTo>
                <a:lnTo>
                  <a:pt x="333361" y="166369"/>
                </a:lnTo>
                <a:lnTo>
                  <a:pt x="331494" y="119380"/>
                </a:lnTo>
                <a:lnTo>
                  <a:pt x="322897" y="73659"/>
                </a:lnTo>
                <a:lnTo>
                  <a:pt x="308538" y="39369"/>
                </a:lnTo>
                <a:close/>
              </a:path>
              <a:path w="912494" h="886460">
                <a:moveTo>
                  <a:pt x="835662" y="580389"/>
                </a:moveTo>
                <a:lnTo>
                  <a:pt x="817495" y="582930"/>
                </a:lnTo>
                <a:lnTo>
                  <a:pt x="800150" y="588010"/>
                </a:lnTo>
                <a:lnTo>
                  <a:pt x="784495" y="596900"/>
                </a:lnTo>
                <a:lnTo>
                  <a:pt x="771400" y="608330"/>
                </a:lnTo>
                <a:lnTo>
                  <a:pt x="901525" y="608330"/>
                </a:lnTo>
                <a:lnTo>
                  <a:pt x="900313" y="605789"/>
                </a:lnTo>
                <a:lnTo>
                  <a:pt x="882588" y="590550"/>
                </a:lnTo>
                <a:lnTo>
                  <a:pt x="860292" y="581660"/>
                </a:lnTo>
                <a:lnTo>
                  <a:pt x="835662" y="580389"/>
                </a:lnTo>
                <a:close/>
              </a:path>
              <a:path w="912494" h="886460">
                <a:moveTo>
                  <a:pt x="639828" y="586739"/>
                </a:moveTo>
                <a:lnTo>
                  <a:pt x="633478" y="586739"/>
                </a:lnTo>
                <a:lnTo>
                  <a:pt x="630938" y="588010"/>
                </a:lnTo>
                <a:lnTo>
                  <a:pt x="629414" y="590550"/>
                </a:lnTo>
                <a:lnTo>
                  <a:pt x="627255" y="594360"/>
                </a:lnTo>
                <a:lnTo>
                  <a:pt x="620651" y="601980"/>
                </a:lnTo>
                <a:lnTo>
                  <a:pt x="641479" y="601980"/>
                </a:lnTo>
                <a:lnTo>
                  <a:pt x="642368" y="594360"/>
                </a:lnTo>
                <a:lnTo>
                  <a:pt x="643511" y="589280"/>
                </a:lnTo>
                <a:lnTo>
                  <a:pt x="639828" y="586739"/>
                </a:lnTo>
                <a:close/>
              </a:path>
              <a:path w="912494" h="886460">
                <a:moveTo>
                  <a:pt x="596521" y="547369"/>
                </a:moveTo>
                <a:lnTo>
                  <a:pt x="586869" y="548639"/>
                </a:lnTo>
                <a:lnTo>
                  <a:pt x="582805" y="551180"/>
                </a:lnTo>
                <a:lnTo>
                  <a:pt x="581535" y="556260"/>
                </a:lnTo>
                <a:lnTo>
                  <a:pt x="580392" y="558800"/>
                </a:lnTo>
                <a:lnTo>
                  <a:pt x="579376" y="560069"/>
                </a:lnTo>
                <a:lnTo>
                  <a:pt x="578233" y="561339"/>
                </a:lnTo>
                <a:lnTo>
                  <a:pt x="602591" y="561339"/>
                </a:lnTo>
                <a:lnTo>
                  <a:pt x="602109" y="551180"/>
                </a:lnTo>
                <a:lnTo>
                  <a:pt x="596521" y="547369"/>
                </a:lnTo>
                <a:close/>
              </a:path>
              <a:path w="912494" h="886460">
                <a:moveTo>
                  <a:pt x="558040" y="513080"/>
                </a:moveTo>
                <a:lnTo>
                  <a:pt x="551309" y="513080"/>
                </a:lnTo>
                <a:lnTo>
                  <a:pt x="548642" y="515619"/>
                </a:lnTo>
                <a:lnTo>
                  <a:pt x="547372" y="518159"/>
                </a:lnTo>
                <a:lnTo>
                  <a:pt x="546356" y="523239"/>
                </a:lnTo>
                <a:lnTo>
                  <a:pt x="542038" y="528319"/>
                </a:lnTo>
                <a:lnTo>
                  <a:pt x="564580" y="528319"/>
                </a:lnTo>
                <a:lnTo>
                  <a:pt x="564072" y="520700"/>
                </a:lnTo>
                <a:lnTo>
                  <a:pt x="559945" y="515619"/>
                </a:lnTo>
                <a:lnTo>
                  <a:pt x="558040" y="513080"/>
                </a:lnTo>
                <a:close/>
              </a:path>
              <a:path w="912494" h="886460">
                <a:moveTo>
                  <a:pt x="250459" y="0"/>
                </a:moveTo>
                <a:lnTo>
                  <a:pt x="209445" y="12700"/>
                </a:lnTo>
                <a:lnTo>
                  <a:pt x="172032" y="68579"/>
                </a:lnTo>
                <a:lnTo>
                  <a:pt x="158940" y="123189"/>
                </a:lnTo>
                <a:lnTo>
                  <a:pt x="149532" y="176530"/>
                </a:lnTo>
                <a:lnTo>
                  <a:pt x="127406" y="181609"/>
                </a:lnTo>
                <a:lnTo>
                  <a:pt x="84618" y="194309"/>
                </a:lnTo>
                <a:lnTo>
                  <a:pt x="34131" y="220980"/>
                </a:lnTo>
                <a:lnTo>
                  <a:pt x="0" y="274319"/>
                </a:lnTo>
                <a:lnTo>
                  <a:pt x="2834" y="308609"/>
                </a:lnTo>
                <a:lnTo>
                  <a:pt x="19449" y="339089"/>
                </a:lnTo>
                <a:lnTo>
                  <a:pt x="45161" y="358139"/>
                </a:lnTo>
                <a:lnTo>
                  <a:pt x="77206" y="368300"/>
                </a:lnTo>
                <a:lnTo>
                  <a:pt x="112816" y="369569"/>
                </a:lnTo>
                <a:lnTo>
                  <a:pt x="143174" y="367030"/>
                </a:lnTo>
                <a:lnTo>
                  <a:pt x="172493" y="358139"/>
                </a:lnTo>
                <a:lnTo>
                  <a:pt x="199184" y="347980"/>
                </a:lnTo>
                <a:lnTo>
                  <a:pt x="221655" y="334009"/>
                </a:lnTo>
                <a:lnTo>
                  <a:pt x="223903" y="332739"/>
                </a:lnTo>
                <a:lnTo>
                  <a:pt x="225008" y="331469"/>
                </a:lnTo>
                <a:lnTo>
                  <a:pt x="226049" y="328930"/>
                </a:lnTo>
                <a:lnTo>
                  <a:pt x="95112" y="328930"/>
                </a:lnTo>
                <a:lnTo>
                  <a:pt x="76168" y="327659"/>
                </a:lnTo>
                <a:lnTo>
                  <a:pt x="60011" y="322580"/>
                </a:lnTo>
                <a:lnTo>
                  <a:pt x="47733" y="312419"/>
                </a:lnTo>
                <a:lnTo>
                  <a:pt x="40426" y="294639"/>
                </a:lnTo>
                <a:lnTo>
                  <a:pt x="44245" y="265430"/>
                </a:lnTo>
                <a:lnTo>
                  <a:pt x="63964" y="243839"/>
                </a:lnTo>
                <a:lnTo>
                  <a:pt x="91548" y="228600"/>
                </a:lnTo>
                <a:lnTo>
                  <a:pt x="118963" y="215900"/>
                </a:lnTo>
                <a:lnTo>
                  <a:pt x="123991" y="213359"/>
                </a:lnTo>
                <a:lnTo>
                  <a:pt x="130305" y="210819"/>
                </a:lnTo>
                <a:lnTo>
                  <a:pt x="137470" y="208280"/>
                </a:lnTo>
                <a:lnTo>
                  <a:pt x="145049" y="204469"/>
                </a:lnTo>
                <a:lnTo>
                  <a:pt x="188214" y="204469"/>
                </a:lnTo>
                <a:lnTo>
                  <a:pt x="190265" y="181609"/>
                </a:lnTo>
                <a:lnTo>
                  <a:pt x="192674" y="158750"/>
                </a:lnTo>
                <a:lnTo>
                  <a:pt x="204164" y="91439"/>
                </a:lnTo>
                <a:lnTo>
                  <a:pt x="241619" y="40639"/>
                </a:lnTo>
                <a:lnTo>
                  <a:pt x="244045" y="39369"/>
                </a:lnTo>
                <a:lnTo>
                  <a:pt x="308538" y="39369"/>
                </a:lnTo>
                <a:lnTo>
                  <a:pt x="306943" y="35560"/>
                </a:lnTo>
                <a:lnTo>
                  <a:pt x="283005" y="8889"/>
                </a:lnTo>
                <a:lnTo>
                  <a:pt x="250459" y="0"/>
                </a:lnTo>
                <a:close/>
              </a:path>
              <a:path w="912494" h="886460">
                <a:moveTo>
                  <a:pt x="188214" y="204469"/>
                </a:moveTo>
                <a:lnTo>
                  <a:pt x="145049" y="204469"/>
                </a:lnTo>
                <a:lnTo>
                  <a:pt x="145099" y="205739"/>
                </a:lnTo>
                <a:lnTo>
                  <a:pt x="143020" y="217169"/>
                </a:lnTo>
                <a:lnTo>
                  <a:pt x="150065" y="255269"/>
                </a:lnTo>
                <a:lnTo>
                  <a:pt x="156009" y="257809"/>
                </a:lnTo>
                <a:lnTo>
                  <a:pt x="161774" y="257809"/>
                </a:lnTo>
                <a:lnTo>
                  <a:pt x="169953" y="255269"/>
                </a:lnTo>
                <a:lnTo>
                  <a:pt x="172696" y="251459"/>
                </a:lnTo>
                <a:lnTo>
                  <a:pt x="183056" y="232409"/>
                </a:lnTo>
                <a:lnTo>
                  <a:pt x="187986" y="207009"/>
                </a:lnTo>
                <a:lnTo>
                  <a:pt x="188214" y="204469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7817993" y="1015"/>
            <a:ext cx="749935" cy="975360"/>
          </a:xfrm>
          <a:custGeom>
            <a:avLst/>
            <a:gdLst/>
            <a:ahLst/>
            <a:cxnLst/>
            <a:rect l="l" t="t" r="r" b="b"/>
            <a:pathLst>
              <a:path w="749934" h="975360">
                <a:moveTo>
                  <a:pt x="91424" y="713739"/>
                </a:moveTo>
                <a:lnTo>
                  <a:pt x="32611" y="728980"/>
                </a:lnTo>
                <a:lnTo>
                  <a:pt x="2774" y="764539"/>
                </a:lnTo>
                <a:lnTo>
                  <a:pt x="0" y="789939"/>
                </a:lnTo>
                <a:lnTo>
                  <a:pt x="5978" y="808989"/>
                </a:lnTo>
                <a:lnTo>
                  <a:pt x="30414" y="840739"/>
                </a:lnTo>
                <a:lnTo>
                  <a:pt x="72167" y="859789"/>
                </a:lnTo>
                <a:lnTo>
                  <a:pt x="98678" y="863600"/>
                </a:lnTo>
                <a:lnTo>
                  <a:pt x="102234" y="863600"/>
                </a:lnTo>
                <a:lnTo>
                  <a:pt x="129563" y="905510"/>
                </a:lnTo>
                <a:lnTo>
                  <a:pt x="164846" y="946150"/>
                </a:lnTo>
                <a:lnTo>
                  <a:pt x="205176" y="972820"/>
                </a:lnTo>
                <a:lnTo>
                  <a:pt x="247650" y="975360"/>
                </a:lnTo>
                <a:lnTo>
                  <a:pt x="253363" y="974089"/>
                </a:lnTo>
                <a:lnTo>
                  <a:pt x="259064" y="971550"/>
                </a:lnTo>
                <a:lnTo>
                  <a:pt x="270382" y="963930"/>
                </a:lnTo>
                <a:lnTo>
                  <a:pt x="285011" y="944880"/>
                </a:lnTo>
                <a:lnTo>
                  <a:pt x="285563" y="942339"/>
                </a:lnTo>
                <a:lnTo>
                  <a:pt x="231393" y="942339"/>
                </a:lnTo>
                <a:lnTo>
                  <a:pt x="216509" y="939800"/>
                </a:lnTo>
                <a:lnTo>
                  <a:pt x="202041" y="930910"/>
                </a:lnTo>
                <a:lnTo>
                  <a:pt x="188692" y="919480"/>
                </a:lnTo>
                <a:lnTo>
                  <a:pt x="177164" y="906780"/>
                </a:lnTo>
                <a:lnTo>
                  <a:pt x="167179" y="896620"/>
                </a:lnTo>
                <a:lnTo>
                  <a:pt x="157479" y="885189"/>
                </a:lnTo>
                <a:lnTo>
                  <a:pt x="147875" y="873760"/>
                </a:lnTo>
                <a:lnTo>
                  <a:pt x="138175" y="862330"/>
                </a:lnTo>
                <a:lnTo>
                  <a:pt x="144017" y="862330"/>
                </a:lnTo>
                <a:lnTo>
                  <a:pt x="149732" y="861060"/>
                </a:lnTo>
                <a:lnTo>
                  <a:pt x="155321" y="858520"/>
                </a:lnTo>
                <a:lnTo>
                  <a:pt x="160781" y="857250"/>
                </a:lnTo>
                <a:lnTo>
                  <a:pt x="166242" y="854710"/>
                </a:lnTo>
                <a:lnTo>
                  <a:pt x="171323" y="852170"/>
                </a:lnTo>
                <a:lnTo>
                  <a:pt x="176821" y="845820"/>
                </a:lnTo>
                <a:lnTo>
                  <a:pt x="177974" y="836930"/>
                </a:lnTo>
                <a:lnTo>
                  <a:pt x="174626" y="829310"/>
                </a:lnTo>
                <a:lnTo>
                  <a:pt x="106302" y="829310"/>
                </a:lnTo>
                <a:lnTo>
                  <a:pt x="84339" y="826770"/>
                </a:lnTo>
                <a:lnTo>
                  <a:pt x="40848" y="801370"/>
                </a:lnTo>
                <a:lnTo>
                  <a:pt x="34057" y="774700"/>
                </a:lnTo>
                <a:lnTo>
                  <a:pt x="38782" y="764539"/>
                </a:lnTo>
                <a:lnTo>
                  <a:pt x="48055" y="756920"/>
                </a:lnTo>
                <a:lnTo>
                  <a:pt x="60578" y="751839"/>
                </a:lnTo>
                <a:lnTo>
                  <a:pt x="72763" y="748030"/>
                </a:lnTo>
                <a:lnTo>
                  <a:pt x="98226" y="745489"/>
                </a:lnTo>
                <a:lnTo>
                  <a:pt x="133041" y="745489"/>
                </a:lnTo>
                <a:lnTo>
                  <a:pt x="153267" y="723900"/>
                </a:lnTo>
                <a:lnTo>
                  <a:pt x="125222" y="723900"/>
                </a:lnTo>
                <a:lnTo>
                  <a:pt x="109055" y="717550"/>
                </a:lnTo>
                <a:lnTo>
                  <a:pt x="91424" y="713739"/>
                </a:lnTo>
                <a:close/>
              </a:path>
              <a:path w="749934" h="975360">
                <a:moveTo>
                  <a:pt x="220472" y="703580"/>
                </a:moveTo>
                <a:lnTo>
                  <a:pt x="218439" y="703580"/>
                </a:lnTo>
                <a:lnTo>
                  <a:pt x="212343" y="704850"/>
                </a:lnTo>
                <a:lnTo>
                  <a:pt x="209168" y="711200"/>
                </a:lnTo>
                <a:lnTo>
                  <a:pt x="212216" y="715010"/>
                </a:lnTo>
                <a:lnTo>
                  <a:pt x="216461" y="722630"/>
                </a:lnTo>
                <a:lnTo>
                  <a:pt x="221313" y="727710"/>
                </a:lnTo>
                <a:lnTo>
                  <a:pt x="226665" y="734060"/>
                </a:lnTo>
                <a:lnTo>
                  <a:pt x="232409" y="737870"/>
                </a:lnTo>
                <a:lnTo>
                  <a:pt x="228397" y="745489"/>
                </a:lnTo>
                <a:lnTo>
                  <a:pt x="224599" y="754380"/>
                </a:lnTo>
                <a:lnTo>
                  <a:pt x="221087" y="762000"/>
                </a:lnTo>
                <a:lnTo>
                  <a:pt x="217931" y="770889"/>
                </a:lnTo>
                <a:lnTo>
                  <a:pt x="214122" y="777239"/>
                </a:lnTo>
                <a:lnTo>
                  <a:pt x="216407" y="784860"/>
                </a:lnTo>
                <a:lnTo>
                  <a:pt x="221741" y="791210"/>
                </a:lnTo>
                <a:lnTo>
                  <a:pt x="227841" y="821689"/>
                </a:lnTo>
                <a:lnTo>
                  <a:pt x="237966" y="853439"/>
                </a:lnTo>
                <a:lnTo>
                  <a:pt x="248138" y="882650"/>
                </a:lnTo>
                <a:lnTo>
                  <a:pt x="254380" y="906780"/>
                </a:lnTo>
                <a:lnTo>
                  <a:pt x="254581" y="918210"/>
                </a:lnTo>
                <a:lnTo>
                  <a:pt x="252174" y="928370"/>
                </a:lnTo>
                <a:lnTo>
                  <a:pt x="246647" y="937260"/>
                </a:lnTo>
                <a:lnTo>
                  <a:pt x="237489" y="941070"/>
                </a:lnTo>
                <a:lnTo>
                  <a:pt x="235584" y="942339"/>
                </a:lnTo>
                <a:lnTo>
                  <a:pt x="285563" y="942339"/>
                </a:lnTo>
                <a:lnTo>
                  <a:pt x="289972" y="922020"/>
                </a:lnTo>
                <a:lnTo>
                  <a:pt x="288313" y="897889"/>
                </a:lnTo>
                <a:lnTo>
                  <a:pt x="283082" y="873760"/>
                </a:lnTo>
                <a:lnTo>
                  <a:pt x="277947" y="857250"/>
                </a:lnTo>
                <a:lnTo>
                  <a:pt x="272669" y="840739"/>
                </a:lnTo>
                <a:lnTo>
                  <a:pt x="267581" y="824230"/>
                </a:lnTo>
                <a:lnTo>
                  <a:pt x="258641" y="778510"/>
                </a:lnTo>
                <a:lnTo>
                  <a:pt x="258317" y="768350"/>
                </a:lnTo>
                <a:lnTo>
                  <a:pt x="281093" y="721360"/>
                </a:lnTo>
                <a:lnTo>
                  <a:pt x="283113" y="717550"/>
                </a:lnTo>
                <a:lnTo>
                  <a:pt x="241807" y="717550"/>
                </a:lnTo>
                <a:lnTo>
                  <a:pt x="235330" y="712470"/>
                </a:lnTo>
                <a:lnTo>
                  <a:pt x="229870" y="709930"/>
                </a:lnTo>
                <a:lnTo>
                  <a:pt x="222376" y="704850"/>
                </a:lnTo>
                <a:lnTo>
                  <a:pt x="220472" y="703580"/>
                </a:lnTo>
                <a:close/>
              </a:path>
              <a:path w="749934" h="975360">
                <a:moveTo>
                  <a:pt x="166624" y="824230"/>
                </a:moveTo>
                <a:lnTo>
                  <a:pt x="154527" y="825500"/>
                </a:lnTo>
                <a:lnTo>
                  <a:pt x="142049" y="825500"/>
                </a:lnTo>
                <a:lnTo>
                  <a:pt x="129476" y="826770"/>
                </a:lnTo>
                <a:lnTo>
                  <a:pt x="117093" y="829310"/>
                </a:lnTo>
                <a:lnTo>
                  <a:pt x="174626" y="829310"/>
                </a:lnTo>
                <a:lnTo>
                  <a:pt x="166624" y="824230"/>
                </a:lnTo>
                <a:close/>
              </a:path>
              <a:path w="749934" h="975360">
                <a:moveTo>
                  <a:pt x="133041" y="745489"/>
                </a:moveTo>
                <a:lnTo>
                  <a:pt x="109981" y="745489"/>
                </a:lnTo>
                <a:lnTo>
                  <a:pt x="106679" y="751839"/>
                </a:lnTo>
                <a:lnTo>
                  <a:pt x="115061" y="758189"/>
                </a:lnTo>
                <a:lnTo>
                  <a:pt x="121665" y="755650"/>
                </a:lnTo>
                <a:lnTo>
                  <a:pt x="122808" y="755650"/>
                </a:lnTo>
                <a:lnTo>
                  <a:pt x="123825" y="754380"/>
                </a:lnTo>
                <a:lnTo>
                  <a:pt x="124713" y="754380"/>
                </a:lnTo>
                <a:lnTo>
                  <a:pt x="133041" y="745489"/>
                </a:lnTo>
                <a:close/>
              </a:path>
              <a:path w="749934" h="975360">
                <a:moveTo>
                  <a:pt x="496368" y="0"/>
                </a:moveTo>
                <a:lnTo>
                  <a:pt x="384059" y="0"/>
                </a:lnTo>
                <a:lnTo>
                  <a:pt x="372017" y="27939"/>
                </a:lnTo>
                <a:lnTo>
                  <a:pt x="369748" y="69850"/>
                </a:lnTo>
                <a:lnTo>
                  <a:pt x="376754" y="115570"/>
                </a:lnTo>
                <a:lnTo>
                  <a:pt x="390721" y="160020"/>
                </a:lnTo>
                <a:lnTo>
                  <a:pt x="409333" y="200660"/>
                </a:lnTo>
                <a:lnTo>
                  <a:pt x="430275" y="229870"/>
                </a:lnTo>
                <a:lnTo>
                  <a:pt x="399967" y="274320"/>
                </a:lnTo>
                <a:lnTo>
                  <a:pt x="371847" y="321310"/>
                </a:lnTo>
                <a:lnTo>
                  <a:pt x="345026" y="368300"/>
                </a:lnTo>
                <a:lnTo>
                  <a:pt x="318613" y="416560"/>
                </a:lnTo>
                <a:lnTo>
                  <a:pt x="291718" y="463550"/>
                </a:lnTo>
                <a:lnTo>
                  <a:pt x="265618" y="508000"/>
                </a:lnTo>
                <a:lnTo>
                  <a:pt x="238618" y="552450"/>
                </a:lnTo>
                <a:lnTo>
                  <a:pt x="210899" y="595630"/>
                </a:lnTo>
                <a:lnTo>
                  <a:pt x="182640" y="638810"/>
                </a:lnTo>
                <a:lnTo>
                  <a:pt x="154021" y="680720"/>
                </a:lnTo>
                <a:lnTo>
                  <a:pt x="125222" y="723900"/>
                </a:lnTo>
                <a:lnTo>
                  <a:pt x="153267" y="723900"/>
                </a:lnTo>
                <a:lnTo>
                  <a:pt x="156836" y="720089"/>
                </a:lnTo>
                <a:lnTo>
                  <a:pt x="186831" y="683260"/>
                </a:lnTo>
                <a:lnTo>
                  <a:pt x="215153" y="646430"/>
                </a:lnTo>
                <a:lnTo>
                  <a:pt x="242259" y="607060"/>
                </a:lnTo>
                <a:lnTo>
                  <a:pt x="268603" y="567689"/>
                </a:lnTo>
                <a:lnTo>
                  <a:pt x="294639" y="528320"/>
                </a:lnTo>
                <a:lnTo>
                  <a:pt x="320284" y="488950"/>
                </a:lnTo>
                <a:lnTo>
                  <a:pt x="346104" y="449580"/>
                </a:lnTo>
                <a:lnTo>
                  <a:pt x="371684" y="408939"/>
                </a:lnTo>
                <a:lnTo>
                  <a:pt x="396608" y="368300"/>
                </a:lnTo>
                <a:lnTo>
                  <a:pt x="420462" y="326389"/>
                </a:lnTo>
                <a:lnTo>
                  <a:pt x="442830" y="284480"/>
                </a:lnTo>
                <a:lnTo>
                  <a:pt x="463296" y="242570"/>
                </a:lnTo>
                <a:lnTo>
                  <a:pt x="464885" y="234950"/>
                </a:lnTo>
                <a:lnTo>
                  <a:pt x="463438" y="228600"/>
                </a:lnTo>
                <a:lnTo>
                  <a:pt x="459349" y="222250"/>
                </a:lnTo>
                <a:lnTo>
                  <a:pt x="453008" y="217170"/>
                </a:lnTo>
                <a:lnTo>
                  <a:pt x="438353" y="177800"/>
                </a:lnTo>
                <a:lnTo>
                  <a:pt x="421228" y="127000"/>
                </a:lnTo>
                <a:lnTo>
                  <a:pt x="408980" y="76200"/>
                </a:lnTo>
                <a:lnTo>
                  <a:pt x="408955" y="34289"/>
                </a:lnTo>
                <a:lnTo>
                  <a:pt x="428498" y="12700"/>
                </a:lnTo>
                <a:lnTo>
                  <a:pt x="430529" y="11430"/>
                </a:lnTo>
                <a:lnTo>
                  <a:pt x="507794" y="11430"/>
                </a:lnTo>
                <a:lnTo>
                  <a:pt x="496368" y="0"/>
                </a:lnTo>
                <a:close/>
              </a:path>
              <a:path w="749934" h="975360">
                <a:moveTo>
                  <a:pt x="248157" y="656589"/>
                </a:moveTo>
                <a:lnTo>
                  <a:pt x="245872" y="657860"/>
                </a:lnTo>
                <a:lnTo>
                  <a:pt x="242061" y="659130"/>
                </a:lnTo>
                <a:lnTo>
                  <a:pt x="239522" y="662939"/>
                </a:lnTo>
                <a:lnTo>
                  <a:pt x="242442" y="668020"/>
                </a:lnTo>
                <a:lnTo>
                  <a:pt x="245490" y="674370"/>
                </a:lnTo>
                <a:lnTo>
                  <a:pt x="256158" y="685800"/>
                </a:lnTo>
                <a:lnTo>
                  <a:pt x="241807" y="717550"/>
                </a:lnTo>
                <a:lnTo>
                  <a:pt x="283113" y="717550"/>
                </a:lnTo>
                <a:lnTo>
                  <a:pt x="305330" y="675639"/>
                </a:lnTo>
                <a:lnTo>
                  <a:pt x="310417" y="666750"/>
                </a:lnTo>
                <a:lnTo>
                  <a:pt x="265175" y="666750"/>
                </a:lnTo>
                <a:lnTo>
                  <a:pt x="256539" y="661670"/>
                </a:lnTo>
                <a:lnTo>
                  <a:pt x="253237" y="659130"/>
                </a:lnTo>
                <a:lnTo>
                  <a:pt x="250825" y="657860"/>
                </a:lnTo>
                <a:lnTo>
                  <a:pt x="248157" y="656589"/>
                </a:lnTo>
                <a:close/>
              </a:path>
              <a:path w="749934" h="975360">
                <a:moveTo>
                  <a:pt x="283845" y="605789"/>
                </a:moveTo>
                <a:lnTo>
                  <a:pt x="275081" y="605789"/>
                </a:lnTo>
                <a:lnTo>
                  <a:pt x="269875" y="608330"/>
                </a:lnTo>
                <a:lnTo>
                  <a:pt x="265810" y="613410"/>
                </a:lnTo>
                <a:lnTo>
                  <a:pt x="269875" y="626110"/>
                </a:lnTo>
                <a:lnTo>
                  <a:pt x="275208" y="632460"/>
                </a:lnTo>
                <a:lnTo>
                  <a:pt x="281050" y="635000"/>
                </a:lnTo>
                <a:lnTo>
                  <a:pt x="277016" y="642620"/>
                </a:lnTo>
                <a:lnTo>
                  <a:pt x="269138" y="659130"/>
                </a:lnTo>
                <a:lnTo>
                  <a:pt x="265175" y="666750"/>
                </a:lnTo>
                <a:lnTo>
                  <a:pt x="310417" y="666750"/>
                </a:lnTo>
                <a:lnTo>
                  <a:pt x="330768" y="631189"/>
                </a:lnTo>
                <a:lnTo>
                  <a:pt x="340567" y="614680"/>
                </a:lnTo>
                <a:lnTo>
                  <a:pt x="290449" y="614680"/>
                </a:lnTo>
                <a:lnTo>
                  <a:pt x="288671" y="612139"/>
                </a:lnTo>
                <a:lnTo>
                  <a:pt x="286765" y="610870"/>
                </a:lnTo>
                <a:lnTo>
                  <a:pt x="283845" y="605789"/>
                </a:lnTo>
                <a:close/>
              </a:path>
              <a:path w="749934" h="975360">
                <a:moveTo>
                  <a:pt x="300989" y="560070"/>
                </a:moveTo>
                <a:lnTo>
                  <a:pt x="298196" y="561339"/>
                </a:lnTo>
                <a:lnTo>
                  <a:pt x="296417" y="561339"/>
                </a:lnTo>
                <a:lnTo>
                  <a:pt x="294766" y="562610"/>
                </a:lnTo>
                <a:lnTo>
                  <a:pt x="293624" y="565150"/>
                </a:lnTo>
                <a:lnTo>
                  <a:pt x="291717" y="572770"/>
                </a:lnTo>
                <a:lnTo>
                  <a:pt x="293703" y="579120"/>
                </a:lnTo>
                <a:lnTo>
                  <a:pt x="298285" y="586739"/>
                </a:lnTo>
                <a:lnTo>
                  <a:pt x="304164" y="591820"/>
                </a:lnTo>
                <a:lnTo>
                  <a:pt x="301132" y="598170"/>
                </a:lnTo>
                <a:lnTo>
                  <a:pt x="297910" y="603250"/>
                </a:lnTo>
                <a:lnTo>
                  <a:pt x="294735" y="609600"/>
                </a:lnTo>
                <a:lnTo>
                  <a:pt x="291846" y="614680"/>
                </a:lnTo>
                <a:lnTo>
                  <a:pt x="340567" y="614680"/>
                </a:lnTo>
                <a:lnTo>
                  <a:pt x="357149" y="586739"/>
                </a:lnTo>
                <a:lnTo>
                  <a:pt x="366428" y="571500"/>
                </a:lnTo>
                <a:lnTo>
                  <a:pt x="314959" y="571500"/>
                </a:lnTo>
                <a:lnTo>
                  <a:pt x="311784" y="568960"/>
                </a:lnTo>
                <a:lnTo>
                  <a:pt x="308863" y="567689"/>
                </a:lnTo>
                <a:lnTo>
                  <a:pt x="306450" y="563880"/>
                </a:lnTo>
                <a:lnTo>
                  <a:pt x="304291" y="561339"/>
                </a:lnTo>
                <a:lnTo>
                  <a:pt x="300989" y="560070"/>
                </a:lnTo>
                <a:close/>
              </a:path>
              <a:path w="749934" h="975360">
                <a:moveTo>
                  <a:pt x="548893" y="242570"/>
                </a:moveTo>
                <a:lnTo>
                  <a:pt x="545464" y="242570"/>
                </a:lnTo>
                <a:lnTo>
                  <a:pt x="543813" y="243839"/>
                </a:lnTo>
                <a:lnTo>
                  <a:pt x="542289" y="245110"/>
                </a:lnTo>
                <a:lnTo>
                  <a:pt x="541527" y="246380"/>
                </a:lnTo>
                <a:lnTo>
                  <a:pt x="509550" y="284480"/>
                </a:lnTo>
                <a:lnTo>
                  <a:pt x="478587" y="323850"/>
                </a:lnTo>
                <a:lnTo>
                  <a:pt x="448654" y="363220"/>
                </a:lnTo>
                <a:lnTo>
                  <a:pt x="419766" y="403860"/>
                </a:lnTo>
                <a:lnTo>
                  <a:pt x="391938" y="444500"/>
                </a:lnTo>
                <a:lnTo>
                  <a:pt x="365184" y="486410"/>
                </a:lnTo>
                <a:lnTo>
                  <a:pt x="339520" y="528320"/>
                </a:lnTo>
                <a:lnTo>
                  <a:pt x="314959" y="571500"/>
                </a:lnTo>
                <a:lnTo>
                  <a:pt x="366428" y="571500"/>
                </a:lnTo>
                <a:lnTo>
                  <a:pt x="384214" y="542289"/>
                </a:lnTo>
                <a:lnTo>
                  <a:pt x="411704" y="499110"/>
                </a:lnTo>
                <a:lnTo>
                  <a:pt x="439362" y="454660"/>
                </a:lnTo>
                <a:lnTo>
                  <a:pt x="466926" y="411480"/>
                </a:lnTo>
                <a:lnTo>
                  <a:pt x="494140" y="367030"/>
                </a:lnTo>
                <a:lnTo>
                  <a:pt x="520745" y="323850"/>
                </a:lnTo>
                <a:lnTo>
                  <a:pt x="546480" y="278130"/>
                </a:lnTo>
                <a:lnTo>
                  <a:pt x="669870" y="278130"/>
                </a:lnTo>
                <a:lnTo>
                  <a:pt x="699803" y="265430"/>
                </a:lnTo>
                <a:lnTo>
                  <a:pt x="726646" y="245110"/>
                </a:lnTo>
                <a:lnTo>
                  <a:pt x="727490" y="243839"/>
                </a:lnTo>
                <a:lnTo>
                  <a:pt x="550290" y="243839"/>
                </a:lnTo>
                <a:lnTo>
                  <a:pt x="548893" y="242570"/>
                </a:lnTo>
                <a:close/>
              </a:path>
              <a:path w="749934" h="975360">
                <a:moveTo>
                  <a:pt x="669870" y="278130"/>
                </a:moveTo>
                <a:lnTo>
                  <a:pt x="546480" y="278130"/>
                </a:lnTo>
                <a:lnTo>
                  <a:pt x="548258" y="280670"/>
                </a:lnTo>
                <a:lnTo>
                  <a:pt x="549655" y="280670"/>
                </a:lnTo>
                <a:lnTo>
                  <a:pt x="552196" y="281939"/>
                </a:lnTo>
                <a:lnTo>
                  <a:pt x="577955" y="287020"/>
                </a:lnTo>
                <a:lnTo>
                  <a:pt x="606821" y="288289"/>
                </a:lnTo>
                <a:lnTo>
                  <a:pt x="637045" y="285750"/>
                </a:lnTo>
                <a:lnTo>
                  <a:pt x="666876" y="279400"/>
                </a:lnTo>
                <a:lnTo>
                  <a:pt x="669870" y="278130"/>
                </a:lnTo>
                <a:close/>
              </a:path>
              <a:path w="749934" h="975360">
                <a:moveTo>
                  <a:pt x="555878" y="241300"/>
                </a:moveTo>
                <a:lnTo>
                  <a:pt x="550290" y="243839"/>
                </a:lnTo>
                <a:lnTo>
                  <a:pt x="727490" y="243839"/>
                </a:lnTo>
                <a:lnTo>
                  <a:pt x="728334" y="242570"/>
                </a:lnTo>
                <a:lnTo>
                  <a:pt x="578161" y="242570"/>
                </a:lnTo>
                <a:lnTo>
                  <a:pt x="555878" y="241300"/>
                </a:lnTo>
                <a:close/>
              </a:path>
              <a:path w="749934" h="975360">
                <a:moveTo>
                  <a:pt x="725945" y="133350"/>
                </a:moveTo>
                <a:lnTo>
                  <a:pt x="581278" y="133350"/>
                </a:lnTo>
                <a:lnTo>
                  <a:pt x="589617" y="134620"/>
                </a:lnTo>
                <a:lnTo>
                  <a:pt x="597407" y="134620"/>
                </a:lnTo>
                <a:lnTo>
                  <a:pt x="604246" y="135889"/>
                </a:lnTo>
                <a:lnTo>
                  <a:pt x="609726" y="135889"/>
                </a:lnTo>
                <a:lnTo>
                  <a:pt x="639673" y="138430"/>
                </a:lnTo>
                <a:lnTo>
                  <a:pt x="670893" y="143510"/>
                </a:lnTo>
                <a:lnTo>
                  <a:pt x="696612" y="157480"/>
                </a:lnTo>
                <a:lnTo>
                  <a:pt x="710056" y="184150"/>
                </a:lnTo>
                <a:lnTo>
                  <a:pt x="708856" y="203200"/>
                </a:lnTo>
                <a:lnTo>
                  <a:pt x="669798" y="234950"/>
                </a:lnTo>
                <a:lnTo>
                  <a:pt x="607456" y="242570"/>
                </a:lnTo>
                <a:lnTo>
                  <a:pt x="728334" y="242570"/>
                </a:lnTo>
                <a:lnTo>
                  <a:pt x="744368" y="218439"/>
                </a:lnTo>
                <a:lnTo>
                  <a:pt x="749934" y="184150"/>
                </a:lnTo>
                <a:lnTo>
                  <a:pt x="741183" y="151130"/>
                </a:lnTo>
                <a:lnTo>
                  <a:pt x="725945" y="133350"/>
                </a:lnTo>
                <a:close/>
              </a:path>
              <a:path w="749934" h="975360">
                <a:moveTo>
                  <a:pt x="507794" y="11430"/>
                </a:moveTo>
                <a:lnTo>
                  <a:pt x="435355" y="11430"/>
                </a:lnTo>
                <a:lnTo>
                  <a:pt x="463821" y="20320"/>
                </a:lnTo>
                <a:lnTo>
                  <a:pt x="487537" y="45720"/>
                </a:lnTo>
                <a:lnTo>
                  <a:pt x="506561" y="78739"/>
                </a:lnTo>
                <a:lnTo>
                  <a:pt x="520953" y="105410"/>
                </a:lnTo>
                <a:lnTo>
                  <a:pt x="530844" y="127000"/>
                </a:lnTo>
                <a:lnTo>
                  <a:pt x="541591" y="149860"/>
                </a:lnTo>
                <a:lnTo>
                  <a:pt x="554529" y="172720"/>
                </a:lnTo>
                <a:lnTo>
                  <a:pt x="570991" y="187960"/>
                </a:lnTo>
                <a:lnTo>
                  <a:pt x="574675" y="190500"/>
                </a:lnTo>
                <a:lnTo>
                  <a:pt x="579120" y="190500"/>
                </a:lnTo>
                <a:lnTo>
                  <a:pt x="588645" y="187960"/>
                </a:lnTo>
                <a:lnTo>
                  <a:pt x="593216" y="182880"/>
                </a:lnTo>
                <a:lnTo>
                  <a:pt x="594232" y="176530"/>
                </a:lnTo>
                <a:lnTo>
                  <a:pt x="593695" y="166370"/>
                </a:lnTo>
                <a:lnTo>
                  <a:pt x="591359" y="154939"/>
                </a:lnTo>
                <a:lnTo>
                  <a:pt x="587285" y="144780"/>
                </a:lnTo>
                <a:lnTo>
                  <a:pt x="581532" y="134620"/>
                </a:lnTo>
                <a:lnTo>
                  <a:pt x="581278" y="133350"/>
                </a:lnTo>
                <a:lnTo>
                  <a:pt x="725945" y="133350"/>
                </a:lnTo>
                <a:lnTo>
                  <a:pt x="720502" y="127000"/>
                </a:lnTo>
                <a:lnTo>
                  <a:pt x="691391" y="113030"/>
                </a:lnTo>
                <a:lnTo>
                  <a:pt x="674371" y="109220"/>
                </a:lnTo>
                <a:lnTo>
                  <a:pt x="567689" y="109220"/>
                </a:lnTo>
                <a:lnTo>
                  <a:pt x="559073" y="92710"/>
                </a:lnTo>
                <a:lnTo>
                  <a:pt x="550100" y="77470"/>
                </a:lnTo>
                <a:lnTo>
                  <a:pt x="540936" y="60960"/>
                </a:lnTo>
                <a:lnTo>
                  <a:pt x="531749" y="45720"/>
                </a:lnTo>
                <a:lnTo>
                  <a:pt x="510333" y="13970"/>
                </a:lnTo>
                <a:lnTo>
                  <a:pt x="507794" y="11430"/>
                </a:lnTo>
                <a:close/>
              </a:path>
              <a:path w="749934" h="975360">
                <a:moveTo>
                  <a:pt x="634984" y="104139"/>
                </a:moveTo>
                <a:lnTo>
                  <a:pt x="612616" y="104139"/>
                </a:lnTo>
                <a:lnTo>
                  <a:pt x="567689" y="109220"/>
                </a:lnTo>
                <a:lnTo>
                  <a:pt x="674371" y="109220"/>
                </a:lnTo>
                <a:lnTo>
                  <a:pt x="657351" y="105410"/>
                </a:lnTo>
                <a:lnTo>
                  <a:pt x="634984" y="104139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397421" y="4609532"/>
            <a:ext cx="401955" cy="403225"/>
          </a:xfrm>
          <a:custGeom>
            <a:avLst/>
            <a:gdLst/>
            <a:ahLst/>
            <a:cxnLst/>
            <a:rect l="l" t="t" r="r" b="b"/>
            <a:pathLst>
              <a:path w="401955" h="403225">
                <a:moveTo>
                  <a:pt x="96156" y="74943"/>
                </a:moveTo>
                <a:lnTo>
                  <a:pt x="42608" y="104526"/>
                </a:lnTo>
                <a:lnTo>
                  <a:pt x="18688" y="137523"/>
                </a:lnTo>
                <a:lnTo>
                  <a:pt x="3634" y="176617"/>
                </a:lnTo>
                <a:lnTo>
                  <a:pt x="0" y="217394"/>
                </a:lnTo>
                <a:lnTo>
                  <a:pt x="10401" y="258641"/>
                </a:lnTo>
                <a:lnTo>
                  <a:pt x="33774" y="296104"/>
                </a:lnTo>
                <a:lnTo>
                  <a:pt x="67240" y="329099"/>
                </a:lnTo>
                <a:lnTo>
                  <a:pt x="107924" y="356941"/>
                </a:lnTo>
                <a:lnTo>
                  <a:pt x="152949" y="378946"/>
                </a:lnTo>
                <a:lnTo>
                  <a:pt x="199439" y="394427"/>
                </a:lnTo>
                <a:lnTo>
                  <a:pt x="244516" y="402700"/>
                </a:lnTo>
                <a:lnTo>
                  <a:pt x="285305" y="403080"/>
                </a:lnTo>
                <a:lnTo>
                  <a:pt x="288023" y="402966"/>
                </a:lnTo>
                <a:lnTo>
                  <a:pt x="290525" y="402331"/>
                </a:lnTo>
                <a:lnTo>
                  <a:pt x="297408" y="399004"/>
                </a:lnTo>
                <a:lnTo>
                  <a:pt x="300405" y="394660"/>
                </a:lnTo>
                <a:lnTo>
                  <a:pt x="300482" y="389314"/>
                </a:lnTo>
                <a:lnTo>
                  <a:pt x="322631" y="370911"/>
                </a:lnTo>
                <a:lnTo>
                  <a:pt x="277431" y="370911"/>
                </a:lnTo>
                <a:lnTo>
                  <a:pt x="173374" y="341149"/>
                </a:lnTo>
                <a:lnTo>
                  <a:pt x="123612" y="321252"/>
                </a:lnTo>
                <a:lnTo>
                  <a:pt x="76174" y="289746"/>
                </a:lnTo>
                <a:lnTo>
                  <a:pt x="39101" y="234756"/>
                </a:lnTo>
                <a:lnTo>
                  <a:pt x="33778" y="201826"/>
                </a:lnTo>
                <a:lnTo>
                  <a:pt x="37871" y="168194"/>
                </a:lnTo>
                <a:lnTo>
                  <a:pt x="62231" y="124046"/>
                </a:lnTo>
                <a:lnTo>
                  <a:pt x="167611" y="110572"/>
                </a:lnTo>
                <a:lnTo>
                  <a:pt x="144802" y="88149"/>
                </a:lnTo>
                <a:lnTo>
                  <a:pt x="120424" y="76490"/>
                </a:lnTo>
                <a:lnTo>
                  <a:pt x="96156" y="74943"/>
                </a:lnTo>
                <a:close/>
              </a:path>
              <a:path w="401955" h="403225">
                <a:moveTo>
                  <a:pt x="347053" y="34907"/>
                </a:moveTo>
                <a:lnTo>
                  <a:pt x="257352" y="34907"/>
                </a:lnTo>
                <a:lnTo>
                  <a:pt x="293181" y="41424"/>
                </a:lnTo>
                <a:lnTo>
                  <a:pt x="321991" y="62554"/>
                </a:lnTo>
                <a:lnTo>
                  <a:pt x="343411" y="92806"/>
                </a:lnTo>
                <a:lnTo>
                  <a:pt x="357073" y="126690"/>
                </a:lnTo>
                <a:lnTo>
                  <a:pt x="362865" y="164768"/>
                </a:lnTo>
                <a:lnTo>
                  <a:pt x="359722" y="203803"/>
                </a:lnTo>
                <a:lnTo>
                  <a:pt x="350381" y="241989"/>
                </a:lnTo>
                <a:lnTo>
                  <a:pt x="324130" y="302019"/>
                </a:lnTo>
                <a:lnTo>
                  <a:pt x="292037" y="347287"/>
                </a:lnTo>
                <a:lnTo>
                  <a:pt x="277431" y="370911"/>
                </a:lnTo>
                <a:lnTo>
                  <a:pt x="322631" y="370911"/>
                </a:lnTo>
                <a:lnTo>
                  <a:pt x="334866" y="360747"/>
                </a:lnTo>
                <a:lnTo>
                  <a:pt x="361310" y="319522"/>
                </a:lnTo>
                <a:lnTo>
                  <a:pt x="380736" y="273262"/>
                </a:lnTo>
                <a:lnTo>
                  <a:pt x="394068" y="229586"/>
                </a:lnTo>
                <a:lnTo>
                  <a:pt x="401335" y="184199"/>
                </a:lnTo>
                <a:lnTo>
                  <a:pt x="399948" y="136614"/>
                </a:lnTo>
                <a:lnTo>
                  <a:pt x="388160" y="90931"/>
                </a:lnTo>
                <a:lnTo>
                  <a:pt x="364223" y="51252"/>
                </a:lnTo>
                <a:lnTo>
                  <a:pt x="347053" y="34907"/>
                </a:lnTo>
                <a:close/>
              </a:path>
              <a:path w="401955" h="403225">
                <a:moveTo>
                  <a:pt x="167611" y="110572"/>
                </a:moveTo>
                <a:lnTo>
                  <a:pt x="116131" y="110572"/>
                </a:lnTo>
                <a:lnTo>
                  <a:pt x="139461" y="115435"/>
                </a:lnTo>
                <a:lnTo>
                  <a:pt x="163106" y="124252"/>
                </a:lnTo>
                <a:lnTo>
                  <a:pt x="164655" y="124785"/>
                </a:lnTo>
                <a:lnTo>
                  <a:pt x="166458" y="124544"/>
                </a:lnTo>
                <a:lnTo>
                  <a:pt x="169583" y="123033"/>
                </a:lnTo>
                <a:lnTo>
                  <a:pt x="170891" y="121763"/>
                </a:lnTo>
                <a:lnTo>
                  <a:pt x="171437" y="120213"/>
                </a:lnTo>
                <a:lnTo>
                  <a:pt x="176986" y="120213"/>
                </a:lnTo>
                <a:lnTo>
                  <a:pt x="178028" y="119705"/>
                </a:lnTo>
                <a:lnTo>
                  <a:pt x="178803" y="118905"/>
                </a:lnTo>
                <a:lnTo>
                  <a:pt x="179222" y="117737"/>
                </a:lnTo>
                <a:lnTo>
                  <a:pt x="181729" y="111387"/>
                </a:lnTo>
                <a:lnTo>
                  <a:pt x="168440" y="111387"/>
                </a:lnTo>
                <a:lnTo>
                  <a:pt x="167611" y="110572"/>
                </a:lnTo>
                <a:close/>
              </a:path>
              <a:path w="401955" h="403225">
                <a:moveTo>
                  <a:pt x="176986" y="120213"/>
                </a:moveTo>
                <a:lnTo>
                  <a:pt x="171437" y="120213"/>
                </a:lnTo>
                <a:lnTo>
                  <a:pt x="173342" y="120886"/>
                </a:lnTo>
                <a:lnTo>
                  <a:pt x="175450" y="120963"/>
                </a:lnTo>
                <a:lnTo>
                  <a:pt x="176986" y="120213"/>
                </a:lnTo>
                <a:close/>
              </a:path>
              <a:path w="401955" h="403225">
                <a:moveTo>
                  <a:pt x="268554" y="0"/>
                </a:moveTo>
                <a:lnTo>
                  <a:pt x="225247" y="5393"/>
                </a:lnTo>
                <a:lnTo>
                  <a:pt x="191239" y="27525"/>
                </a:lnTo>
                <a:lnTo>
                  <a:pt x="167314" y="81398"/>
                </a:lnTo>
                <a:lnTo>
                  <a:pt x="168440" y="111387"/>
                </a:lnTo>
                <a:lnTo>
                  <a:pt x="181729" y="111387"/>
                </a:lnTo>
                <a:lnTo>
                  <a:pt x="188517" y="94190"/>
                </a:lnTo>
                <a:lnTo>
                  <a:pt x="198778" y="72941"/>
                </a:lnTo>
                <a:lnTo>
                  <a:pt x="229946" y="42223"/>
                </a:lnTo>
                <a:lnTo>
                  <a:pt x="257352" y="34907"/>
                </a:lnTo>
                <a:lnTo>
                  <a:pt x="347053" y="34907"/>
                </a:lnTo>
                <a:lnTo>
                  <a:pt x="336205" y="24581"/>
                </a:lnTo>
                <a:lnTo>
                  <a:pt x="303996" y="7171"/>
                </a:lnTo>
                <a:lnTo>
                  <a:pt x="268554" y="0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9" name="object 19"/>
          <p:cNvGrpSpPr/>
          <p:nvPr/>
        </p:nvGrpSpPr>
        <p:grpSpPr>
          <a:xfrm>
            <a:off x="8225678" y="1398456"/>
            <a:ext cx="507365" cy="488950"/>
            <a:chOff x="8225678" y="1398456"/>
            <a:chExt cx="507365" cy="488950"/>
          </a:xfrm>
        </p:grpSpPr>
        <p:sp>
          <p:nvSpPr>
            <p:cNvPr id="20" name="object 20"/>
            <p:cNvSpPr/>
            <p:nvPr/>
          </p:nvSpPr>
          <p:spPr>
            <a:xfrm>
              <a:off x="8225678" y="1571767"/>
              <a:ext cx="349885" cy="316230"/>
            </a:xfrm>
            <a:custGeom>
              <a:avLst/>
              <a:gdLst/>
              <a:ahLst/>
              <a:cxnLst/>
              <a:rect l="l" t="t" r="r" b="b"/>
              <a:pathLst>
                <a:path w="349884" h="316230">
                  <a:moveTo>
                    <a:pt x="186674" y="0"/>
                  </a:moveTo>
                  <a:lnTo>
                    <a:pt x="150272" y="2541"/>
                  </a:lnTo>
                  <a:lnTo>
                    <a:pt x="114538" y="16240"/>
                  </a:lnTo>
                  <a:lnTo>
                    <a:pt x="86306" y="26294"/>
                  </a:lnTo>
                  <a:lnTo>
                    <a:pt x="36653" y="59120"/>
                  </a:lnTo>
                  <a:lnTo>
                    <a:pt x="2287" y="108912"/>
                  </a:lnTo>
                  <a:lnTo>
                    <a:pt x="0" y="138588"/>
                  </a:lnTo>
                  <a:lnTo>
                    <a:pt x="9261" y="166812"/>
                  </a:lnTo>
                  <a:lnTo>
                    <a:pt x="36052" y="195056"/>
                  </a:lnTo>
                  <a:lnTo>
                    <a:pt x="78152" y="208422"/>
                  </a:lnTo>
                  <a:lnTo>
                    <a:pt x="98682" y="208605"/>
                  </a:lnTo>
                  <a:lnTo>
                    <a:pt x="119618" y="207502"/>
                  </a:lnTo>
                  <a:lnTo>
                    <a:pt x="128684" y="207246"/>
                  </a:lnTo>
                  <a:lnTo>
                    <a:pt x="162835" y="228349"/>
                  </a:lnTo>
                  <a:lnTo>
                    <a:pt x="177547" y="273379"/>
                  </a:lnTo>
                  <a:lnTo>
                    <a:pt x="188071" y="294751"/>
                  </a:lnTo>
                  <a:lnTo>
                    <a:pt x="191754" y="299958"/>
                  </a:lnTo>
                  <a:lnTo>
                    <a:pt x="196326" y="304022"/>
                  </a:lnTo>
                  <a:lnTo>
                    <a:pt x="201533" y="307197"/>
                  </a:lnTo>
                  <a:lnTo>
                    <a:pt x="231842" y="315636"/>
                  </a:lnTo>
                  <a:lnTo>
                    <a:pt x="266176" y="311467"/>
                  </a:lnTo>
                  <a:lnTo>
                    <a:pt x="321675" y="280400"/>
                  </a:lnTo>
                  <a:lnTo>
                    <a:pt x="348519" y="217757"/>
                  </a:lnTo>
                  <a:lnTo>
                    <a:pt x="349803" y="182673"/>
                  </a:lnTo>
                  <a:lnTo>
                    <a:pt x="345170" y="148828"/>
                  </a:lnTo>
                  <a:lnTo>
                    <a:pt x="332920" y="110876"/>
                  </a:lnTo>
                  <a:lnTo>
                    <a:pt x="313086" y="76390"/>
                  </a:lnTo>
                  <a:lnTo>
                    <a:pt x="287037" y="46690"/>
                  </a:lnTo>
                  <a:lnTo>
                    <a:pt x="256143" y="23098"/>
                  </a:lnTo>
                  <a:lnTo>
                    <a:pt x="222408" y="7292"/>
                  </a:lnTo>
                  <a:lnTo>
                    <a:pt x="186674" y="0"/>
                  </a:lnTo>
                  <a:close/>
                </a:path>
              </a:pathLst>
            </a:custGeom>
            <a:solidFill>
              <a:srgbClr val="FFE782">
                <a:alpha val="58430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94242" y="1421062"/>
              <a:ext cx="121487" cy="12333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66629" y="1398456"/>
              <a:ext cx="254587" cy="239335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610821" y="1674701"/>
              <a:ext cx="121919" cy="111986"/>
            </a:xfrm>
            <a:prstGeom prst="rect">
              <a:avLst/>
            </a:prstGeom>
          </p:spPr>
        </p:pic>
      </p:grpSp>
      <p:grpSp>
        <p:nvGrpSpPr>
          <p:cNvPr id="24" name="object 24"/>
          <p:cNvGrpSpPr/>
          <p:nvPr/>
        </p:nvGrpSpPr>
        <p:grpSpPr>
          <a:xfrm>
            <a:off x="809008" y="2576308"/>
            <a:ext cx="507365" cy="488950"/>
            <a:chOff x="809008" y="2576308"/>
            <a:chExt cx="507365" cy="488950"/>
          </a:xfrm>
        </p:grpSpPr>
        <p:sp>
          <p:nvSpPr>
            <p:cNvPr id="25" name="object 25"/>
            <p:cNvSpPr/>
            <p:nvPr/>
          </p:nvSpPr>
          <p:spPr>
            <a:xfrm>
              <a:off x="966238" y="2749565"/>
              <a:ext cx="349885" cy="316230"/>
            </a:xfrm>
            <a:custGeom>
              <a:avLst/>
              <a:gdLst/>
              <a:ahLst/>
              <a:cxnLst/>
              <a:rect l="l" t="t" r="r" b="b"/>
              <a:pathLst>
                <a:path w="349884" h="316230">
                  <a:moveTo>
                    <a:pt x="163146" y="0"/>
                  </a:moveTo>
                  <a:lnTo>
                    <a:pt x="93690" y="23098"/>
                  </a:lnTo>
                  <a:lnTo>
                    <a:pt x="62804" y="46690"/>
                  </a:lnTo>
                  <a:lnTo>
                    <a:pt x="36740" y="76390"/>
                  </a:lnTo>
                  <a:lnTo>
                    <a:pt x="16891" y="110876"/>
                  </a:lnTo>
                  <a:lnTo>
                    <a:pt x="4650" y="148828"/>
                  </a:lnTo>
                  <a:lnTo>
                    <a:pt x="0" y="182693"/>
                  </a:lnTo>
                  <a:lnTo>
                    <a:pt x="1285" y="217820"/>
                  </a:lnTo>
                  <a:lnTo>
                    <a:pt x="28171" y="280527"/>
                  </a:lnTo>
                  <a:lnTo>
                    <a:pt x="83664" y="311483"/>
                  </a:lnTo>
                  <a:lnTo>
                    <a:pt x="117982" y="315638"/>
                  </a:lnTo>
                  <a:lnTo>
                    <a:pt x="148262" y="307197"/>
                  </a:lnTo>
                  <a:lnTo>
                    <a:pt x="172279" y="273397"/>
                  </a:lnTo>
                  <a:lnTo>
                    <a:pt x="179079" y="249936"/>
                  </a:lnTo>
                  <a:lnTo>
                    <a:pt x="186983" y="228403"/>
                  </a:lnTo>
                  <a:lnTo>
                    <a:pt x="200815" y="212836"/>
                  </a:lnTo>
                  <a:lnTo>
                    <a:pt x="206556" y="210020"/>
                  </a:lnTo>
                  <a:lnTo>
                    <a:pt x="213300" y="208121"/>
                  </a:lnTo>
                  <a:lnTo>
                    <a:pt x="221162" y="207246"/>
                  </a:lnTo>
                  <a:lnTo>
                    <a:pt x="230253" y="207502"/>
                  </a:lnTo>
                  <a:lnTo>
                    <a:pt x="251188" y="208607"/>
                  </a:lnTo>
                  <a:lnTo>
                    <a:pt x="271716" y="208438"/>
                  </a:lnTo>
                  <a:lnTo>
                    <a:pt x="310492" y="197088"/>
                  </a:lnTo>
                  <a:lnTo>
                    <a:pt x="340531" y="166830"/>
                  </a:lnTo>
                  <a:lnTo>
                    <a:pt x="349798" y="138636"/>
                  </a:lnTo>
                  <a:lnTo>
                    <a:pt x="347540" y="108965"/>
                  </a:lnTo>
                  <a:lnTo>
                    <a:pt x="313138" y="59120"/>
                  </a:lnTo>
                  <a:lnTo>
                    <a:pt x="263506" y="26294"/>
                  </a:lnTo>
                  <a:lnTo>
                    <a:pt x="235270" y="16240"/>
                  </a:lnTo>
                  <a:lnTo>
                    <a:pt x="199539" y="2541"/>
                  </a:lnTo>
                  <a:lnTo>
                    <a:pt x="163146" y="0"/>
                  </a:lnTo>
                  <a:close/>
                </a:path>
              </a:pathLst>
            </a:custGeom>
            <a:solidFill>
              <a:srgbClr val="FFE782">
                <a:alpha val="58430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26022" y="2598860"/>
              <a:ext cx="121511" cy="12338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20496" y="2576308"/>
              <a:ext cx="254614" cy="23928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09008" y="2852515"/>
              <a:ext cx="121929" cy="111970"/>
            </a:xfrm>
            <a:prstGeom prst="rect">
              <a:avLst/>
            </a:prstGeom>
          </p:spPr>
        </p:pic>
      </p:grpSp>
      <p:sp>
        <p:nvSpPr>
          <p:cNvPr id="29" name="object 29"/>
          <p:cNvSpPr/>
          <p:nvPr/>
        </p:nvSpPr>
        <p:spPr>
          <a:xfrm>
            <a:off x="4394963" y="4521355"/>
            <a:ext cx="408305" cy="389255"/>
          </a:xfrm>
          <a:custGeom>
            <a:avLst/>
            <a:gdLst/>
            <a:ahLst/>
            <a:cxnLst/>
            <a:rect l="l" t="t" r="r" b="b"/>
            <a:pathLst>
              <a:path w="408304" h="389254">
                <a:moveTo>
                  <a:pt x="138896" y="0"/>
                </a:moveTo>
                <a:lnTo>
                  <a:pt x="98804" y="7273"/>
                </a:lnTo>
                <a:lnTo>
                  <a:pt x="60902" y="25081"/>
                </a:lnTo>
                <a:lnTo>
                  <a:pt x="30097" y="52002"/>
                </a:lnTo>
                <a:lnTo>
                  <a:pt x="9052" y="88980"/>
                </a:lnTo>
                <a:lnTo>
                  <a:pt x="0" y="132200"/>
                </a:lnTo>
                <a:lnTo>
                  <a:pt x="1332" y="179178"/>
                </a:lnTo>
                <a:lnTo>
                  <a:pt x="11443" y="227429"/>
                </a:lnTo>
                <a:lnTo>
                  <a:pt x="28729" y="274469"/>
                </a:lnTo>
                <a:lnTo>
                  <a:pt x="51581" y="317812"/>
                </a:lnTo>
                <a:lnTo>
                  <a:pt x="78396" y="354975"/>
                </a:lnTo>
                <a:lnTo>
                  <a:pt x="107567" y="383472"/>
                </a:lnTo>
                <a:lnTo>
                  <a:pt x="119124" y="388895"/>
                </a:lnTo>
                <a:lnTo>
                  <a:pt x="124331" y="387841"/>
                </a:lnTo>
                <a:lnTo>
                  <a:pt x="128141" y="384031"/>
                </a:lnTo>
                <a:lnTo>
                  <a:pt x="185836" y="384031"/>
                </a:lnTo>
                <a:lnTo>
                  <a:pt x="220311" y="375724"/>
                </a:lnTo>
                <a:lnTo>
                  <a:pt x="266336" y="355765"/>
                </a:lnTo>
                <a:lnTo>
                  <a:pt x="268069" y="354796"/>
                </a:lnTo>
                <a:lnTo>
                  <a:pt x="124204" y="354796"/>
                </a:lnTo>
                <a:lnTo>
                  <a:pt x="96772" y="307388"/>
                </a:lnTo>
                <a:lnTo>
                  <a:pt x="69625" y="261313"/>
                </a:lnTo>
                <a:lnTo>
                  <a:pt x="47480" y="212516"/>
                </a:lnTo>
                <a:lnTo>
                  <a:pt x="35050" y="156943"/>
                </a:lnTo>
                <a:lnTo>
                  <a:pt x="35823" y="123162"/>
                </a:lnTo>
                <a:lnTo>
                  <a:pt x="65232" y="64131"/>
                </a:lnTo>
                <a:lnTo>
                  <a:pt x="108604" y="33454"/>
                </a:lnTo>
                <a:lnTo>
                  <a:pt x="139604" y="27664"/>
                </a:lnTo>
                <a:lnTo>
                  <a:pt x="209064" y="27664"/>
                </a:lnTo>
                <a:lnTo>
                  <a:pt x="198056" y="15689"/>
                </a:lnTo>
                <a:lnTo>
                  <a:pt x="176274" y="4682"/>
                </a:lnTo>
                <a:lnTo>
                  <a:pt x="138896" y="0"/>
                </a:lnTo>
                <a:close/>
              </a:path>
              <a:path w="408304" h="389254">
                <a:moveTo>
                  <a:pt x="185836" y="384031"/>
                </a:moveTo>
                <a:lnTo>
                  <a:pt x="128141" y="384031"/>
                </a:lnTo>
                <a:lnTo>
                  <a:pt x="172714" y="387193"/>
                </a:lnTo>
                <a:lnTo>
                  <a:pt x="185836" y="384031"/>
                </a:lnTo>
                <a:close/>
              </a:path>
              <a:path w="408304" h="389254">
                <a:moveTo>
                  <a:pt x="374846" y="81546"/>
                </a:moveTo>
                <a:lnTo>
                  <a:pt x="295318" y="81546"/>
                </a:lnTo>
                <a:lnTo>
                  <a:pt x="317244" y="84629"/>
                </a:lnTo>
                <a:lnTo>
                  <a:pt x="323365" y="86932"/>
                </a:lnTo>
                <a:lnTo>
                  <a:pt x="363485" y="127802"/>
                </a:lnTo>
                <a:lnTo>
                  <a:pt x="369679" y="162992"/>
                </a:lnTo>
                <a:lnTo>
                  <a:pt x="364228" y="199657"/>
                </a:lnTo>
                <a:lnTo>
                  <a:pt x="328487" y="265074"/>
                </a:lnTo>
                <a:lnTo>
                  <a:pt x="299210" y="291082"/>
                </a:lnTo>
                <a:lnTo>
                  <a:pt x="266027" y="312186"/>
                </a:lnTo>
                <a:lnTo>
                  <a:pt x="205517" y="337363"/>
                </a:lnTo>
                <a:lnTo>
                  <a:pt x="151054" y="347845"/>
                </a:lnTo>
                <a:lnTo>
                  <a:pt x="124204" y="354796"/>
                </a:lnTo>
                <a:lnTo>
                  <a:pt x="268069" y="354796"/>
                </a:lnTo>
                <a:lnTo>
                  <a:pt x="306195" y="333460"/>
                </a:lnTo>
                <a:lnTo>
                  <a:pt x="342826" y="305720"/>
                </a:lnTo>
                <a:lnTo>
                  <a:pt x="374743" y="270403"/>
                </a:lnTo>
                <a:lnTo>
                  <a:pt x="397849" y="229263"/>
                </a:lnTo>
                <a:lnTo>
                  <a:pt x="408049" y="184057"/>
                </a:lnTo>
                <a:lnTo>
                  <a:pt x="406267" y="145414"/>
                </a:lnTo>
                <a:lnTo>
                  <a:pt x="395031" y="110557"/>
                </a:lnTo>
                <a:lnTo>
                  <a:pt x="374846" y="81546"/>
                </a:lnTo>
                <a:close/>
              </a:path>
              <a:path w="408304" h="389254">
                <a:moveTo>
                  <a:pt x="236313" y="100453"/>
                </a:moveTo>
                <a:lnTo>
                  <a:pt x="221105" y="100453"/>
                </a:lnTo>
                <a:lnTo>
                  <a:pt x="221994" y="102256"/>
                </a:lnTo>
                <a:lnTo>
                  <a:pt x="223518" y="103768"/>
                </a:lnTo>
                <a:lnTo>
                  <a:pt x="226185" y="104657"/>
                </a:lnTo>
                <a:lnTo>
                  <a:pt x="227328" y="104606"/>
                </a:lnTo>
                <a:lnTo>
                  <a:pt x="228471" y="104060"/>
                </a:lnTo>
                <a:lnTo>
                  <a:pt x="236313" y="100453"/>
                </a:lnTo>
                <a:close/>
              </a:path>
              <a:path w="408304" h="389254">
                <a:moveTo>
                  <a:pt x="209064" y="27664"/>
                </a:moveTo>
                <a:lnTo>
                  <a:pt x="139604" y="27664"/>
                </a:lnTo>
                <a:lnTo>
                  <a:pt x="153414" y="30311"/>
                </a:lnTo>
                <a:lnTo>
                  <a:pt x="171890" y="39942"/>
                </a:lnTo>
                <a:lnTo>
                  <a:pt x="187878" y="55230"/>
                </a:lnTo>
                <a:lnTo>
                  <a:pt x="201366" y="74882"/>
                </a:lnTo>
                <a:lnTo>
                  <a:pt x="212342" y="97608"/>
                </a:lnTo>
                <a:lnTo>
                  <a:pt x="212977" y="99069"/>
                </a:lnTo>
                <a:lnTo>
                  <a:pt x="214501" y="100148"/>
                </a:lnTo>
                <a:lnTo>
                  <a:pt x="217803" y="101215"/>
                </a:lnTo>
                <a:lnTo>
                  <a:pt x="219581" y="101202"/>
                </a:lnTo>
                <a:lnTo>
                  <a:pt x="221105" y="100453"/>
                </a:lnTo>
                <a:lnTo>
                  <a:pt x="236313" y="100453"/>
                </a:lnTo>
                <a:lnTo>
                  <a:pt x="251467" y="93483"/>
                </a:lnTo>
                <a:lnTo>
                  <a:pt x="255424" y="92007"/>
                </a:lnTo>
                <a:lnTo>
                  <a:pt x="225042" y="92007"/>
                </a:lnTo>
                <a:lnTo>
                  <a:pt x="224047" y="58877"/>
                </a:lnTo>
                <a:lnTo>
                  <a:pt x="214516" y="33595"/>
                </a:lnTo>
                <a:lnTo>
                  <a:pt x="209064" y="27664"/>
                </a:lnTo>
                <a:close/>
              </a:path>
              <a:path w="408304" h="389254">
                <a:moveTo>
                  <a:pt x="299497" y="47230"/>
                </a:moveTo>
                <a:lnTo>
                  <a:pt x="270619" y="54066"/>
                </a:lnTo>
                <a:lnTo>
                  <a:pt x="244955" y="69579"/>
                </a:lnTo>
                <a:lnTo>
                  <a:pt x="225042" y="92007"/>
                </a:lnTo>
                <a:lnTo>
                  <a:pt x="255424" y="92007"/>
                </a:lnTo>
                <a:lnTo>
                  <a:pt x="273571" y="85238"/>
                </a:lnTo>
                <a:lnTo>
                  <a:pt x="295318" y="81546"/>
                </a:lnTo>
                <a:lnTo>
                  <a:pt x="374846" y="81546"/>
                </a:lnTo>
                <a:lnTo>
                  <a:pt x="374366" y="80857"/>
                </a:lnTo>
                <a:lnTo>
                  <a:pt x="344295" y="57679"/>
                </a:lnTo>
                <a:lnTo>
                  <a:pt x="339342" y="54784"/>
                </a:lnTo>
                <a:lnTo>
                  <a:pt x="334262" y="52523"/>
                </a:lnTo>
                <a:lnTo>
                  <a:pt x="329055" y="50834"/>
                </a:lnTo>
                <a:lnTo>
                  <a:pt x="299497" y="47230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025829" y="61791"/>
            <a:ext cx="401320" cy="403225"/>
          </a:xfrm>
          <a:custGeom>
            <a:avLst/>
            <a:gdLst/>
            <a:ahLst/>
            <a:cxnLst/>
            <a:rect l="l" t="t" r="r" b="b"/>
            <a:pathLst>
              <a:path w="401319" h="403225">
                <a:moveTo>
                  <a:pt x="96148" y="74931"/>
                </a:moveTo>
                <a:lnTo>
                  <a:pt x="42596" y="104501"/>
                </a:lnTo>
                <a:lnTo>
                  <a:pt x="18676" y="137519"/>
                </a:lnTo>
                <a:lnTo>
                  <a:pt x="3627" y="176609"/>
                </a:lnTo>
                <a:lnTo>
                  <a:pt x="0" y="217354"/>
                </a:lnTo>
                <a:lnTo>
                  <a:pt x="10397" y="258602"/>
                </a:lnTo>
                <a:lnTo>
                  <a:pt x="33767" y="296068"/>
                </a:lnTo>
                <a:lnTo>
                  <a:pt x="67232" y="329067"/>
                </a:lnTo>
                <a:lnTo>
                  <a:pt x="107916" y="356911"/>
                </a:lnTo>
                <a:lnTo>
                  <a:pt x="152943" y="378916"/>
                </a:lnTo>
                <a:lnTo>
                  <a:pt x="199437" y="394394"/>
                </a:lnTo>
                <a:lnTo>
                  <a:pt x="244521" y="402660"/>
                </a:lnTo>
                <a:lnTo>
                  <a:pt x="285318" y="403028"/>
                </a:lnTo>
                <a:lnTo>
                  <a:pt x="287985" y="402901"/>
                </a:lnTo>
                <a:lnTo>
                  <a:pt x="290525" y="402266"/>
                </a:lnTo>
                <a:lnTo>
                  <a:pt x="292684" y="401250"/>
                </a:lnTo>
                <a:lnTo>
                  <a:pt x="297383" y="398964"/>
                </a:lnTo>
                <a:lnTo>
                  <a:pt x="300431" y="394646"/>
                </a:lnTo>
                <a:lnTo>
                  <a:pt x="300431" y="389312"/>
                </a:lnTo>
                <a:lnTo>
                  <a:pt x="322600" y="370897"/>
                </a:lnTo>
                <a:lnTo>
                  <a:pt x="277444" y="370897"/>
                </a:lnTo>
                <a:lnTo>
                  <a:pt x="173364" y="341131"/>
                </a:lnTo>
                <a:lnTo>
                  <a:pt x="123599" y="321230"/>
                </a:lnTo>
                <a:lnTo>
                  <a:pt x="76161" y="289744"/>
                </a:lnTo>
                <a:lnTo>
                  <a:pt x="39093" y="234737"/>
                </a:lnTo>
                <a:lnTo>
                  <a:pt x="33767" y="201822"/>
                </a:lnTo>
                <a:lnTo>
                  <a:pt x="37858" y="168205"/>
                </a:lnTo>
                <a:lnTo>
                  <a:pt x="62226" y="124057"/>
                </a:lnTo>
                <a:lnTo>
                  <a:pt x="167552" y="110563"/>
                </a:lnTo>
                <a:lnTo>
                  <a:pt x="144797" y="88187"/>
                </a:lnTo>
                <a:lnTo>
                  <a:pt x="120418" y="76511"/>
                </a:lnTo>
                <a:lnTo>
                  <a:pt x="96148" y="74931"/>
                </a:lnTo>
                <a:close/>
              </a:path>
              <a:path w="401319" h="403225">
                <a:moveTo>
                  <a:pt x="346964" y="34855"/>
                </a:moveTo>
                <a:lnTo>
                  <a:pt x="257378" y="34855"/>
                </a:lnTo>
                <a:lnTo>
                  <a:pt x="293154" y="41398"/>
                </a:lnTo>
                <a:lnTo>
                  <a:pt x="321941" y="62525"/>
                </a:lnTo>
                <a:lnTo>
                  <a:pt x="343371" y="92773"/>
                </a:lnTo>
                <a:lnTo>
                  <a:pt x="357073" y="126676"/>
                </a:lnTo>
                <a:lnTo>
                  <a:pt x="362839" y="164734"/>
                </a:lnTo>
                <a:lnTo>
                  <a:pt x="359676" y="203781"/>
                </a:lnTo>
                <a:lnTo>
                  <a:pt x="350322" y="241994"/>
                </a:lnTo>
                <a:lnTo>
                  <a:pt x="324110" y="302031"/>
                </a:lnTo>
                <a:lnTo>
                  <a:pt x="292063" y="347275"/>
                </a:lnTo>
                <a:lnTo>
                  <a:pt x="277444" y="370897"/>
                </a:lnTo>
                <a:lnTo>
                  <a:pt x="322600" y="370897"/>
                </a:lnTo>
                <a:lnTo>
                  <a:pt x="334826" y="360741"/>
                </a:lnTo>
                <a:lnTo>
                  <a:pt x="361280" y="319526"/>
                </a:lnTo>
                <a:lnTo>
                  <a:pt x="380709" y="273262"/>
                </a:lnTo>
                <a:lnTo>
                  <a:pt x="394030" y="229546"/>
                </a:lnTo>
                <a:lnTo>
                  <a:pt x="401314" y="184201"/>
                </a:lnTo>
                <a:lnTo>
                  <a:pt x="399919" y="136630"/>
                </a:lnTo>
                <a:lnTo>
                  <a:pt x="388118" y="90939"/>
                </a:lnTo>
                <a:lnTo>
                  <a:pt x="364185" y="51238"/>
                </a:lnTo>
                <a:lnTo>
                  <a:pt x="346964" y="34855"/>
                </a:lnTo>
                <a:close/>
              </a:path>
              <a:path w="401319" h="403225">
                <a:moveTo>
                  <a:pt x="167552" y="110563"/>
                </a:moveTo>
                <a:lnTo>
                  <a:pt x="116119" y="110563"/>
                </a:lnTo>
                <a:lnTo>
                  <a:pt x="139449" y="115443"/>
                </a:lnTo>
                <a:lnTo>
                  <a:pt x="163093" y="124263"/>
                </a:lnTo>
                <a:lnTo>
                  <a:pt x="164642" y="124771"/>
                </a:lnTo>
                <a:lnTo>
                  <a:pt x="166458" y="124517"/>
                </a:lnTo>
                <a:lnTo>
                  <a:pt x="169570" y="122993"/>
                </a:lnTo>
                <a:lnTo>
                  <a:pt x="170891" y="121723"/>
                </a:lnTo>
                <a:lnTo>
                  <a:pt x="171424" y="120199"/>
                </a:lnTo>
                <a:lnTo>
                  <a:pt x="177050" y="120199"/>
                </a:lnTo>
                <a:lnTo>
                  <a:pt x="178015" y="119691"/>
                </a:lnTo>
                <a:lnTo>
                  <a:pt x="178790" y="118929"/>
                </a:lnTo>
                <a:lnTo>
                  <a:pt x="179222" y="117786"/>
                </a:lnTo>
                <a:lnTo>
                  <a:pt x="181725" y="111436"/>
                </a:lnTo>
                <a:lnTo>
                  <a:pt x="168440" y="111436"/>
                </a:lnTo>
                <a:lnTo>
                  <a:pt x="167552" y="110563"/>
                </a:lnTo>
                <a:close/>
              </a:path>
              <a:path w="401319" h="403225">
                <a:moveTo>
                  <a:pt x="177050" y="120199"/>
                </a:moveTo>
                <a:lnTo>
                  <a:pt x="171424" y="120199"/>
                </a:lnTo>
                <a:lnTo>
                  <a:pt x="173342" y="120834"/>
                </a:lnTo>
                <a:lnTo>
                  <a:pt x="175437" y="120961"/>
                </a:lnTo>
                <a:lnTo>
                  <a:pt x="177050" y="120199"/>
                </a:lnTo>
                <a:close/>
              </a:path>
              <a:path w="401319" h="403225">
                <a:moveTo>
                  <a:pt x="268560" y="0"/>
                </a:moveTo>
                <a:lnTo>
                  <a:pt x="225247" y="5391"/>
                </a:lnTo>
                <a:lnTo>
                  <a:pt x="191228" y="27515"/>
                </a:lnTo>
                <a:lnTo>
                  <a:pt x="167312" y="81414"/>
                </a:lnTo>
                <a:lnTo>
                  <a:pt x="168440" y="111436"/>
                </a:lnTo>
                <a:lnTo>
                  <a:pt x="181725" y="111436"/>
                </a:lnTo>
                <a:lnTo>
                  <a:pt x="188510" y="94228"/>
                </a:lnTo>
                <a:lnTo>
                  <a:pt x="198767" y="72955"/>
                </a:lnTo>
                <a:lnTo>
                  <a:pt x="229933" y="42221"/>
                </a:lnTo>
                <a:lnTo>
                  <a:pt x="257378" y="34855"/>
                </a:lnTo>
                <a:lnTo>
                  <a:pt x="346964" y="34855"/>
                </a:lnTo>
                <a:lnTo>
                  <a:pt x="336169" y="24586"/>
                </a:lnTo>
                <a:lnTo>
                  <a:pt x="303985" y="7185"/>
                </a:lnTo>
                <a:lnTo>
                  <a:pt x="268560" y="0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1" name="object 3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703958" y="135762"/>
            <a:ext cx="162814" cy="211582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64324" y="3019044"/>
            <a:ext cx="161455" cy="213232"/>
          </a:xfrm>
          <a:prstGeom prst="rect">
            <a:avLst/>
          </a:prstGeom>
        </p:spPr>
      </p:pic>
      <p:sp>
        <p:nvSpPr>
          <p:cNvPr id="33" name="object 33"/>
          <p:cNvSpPr/>
          <p:nvPr/>
        </p:nvSpPr>
        <p:spPr>
          <a:xfrm>
            <a:off x="7126223" y="822960"/>
            <a:ext cx="210185" cy="274320"/>
          </a:xfrm>
          <a:custGeom>
            <a:avLst/>
            <a:gdLst/>
            <a:ahLst/>
            <a:cxnLst/>
            <a:rect l="l" t="t" r="r" b="b"/>
            <a:pathLst>
              <a:path w="210184" h="274319">
                <a:moveTo>
                  <a:pt x="105536" y="0"/>
                </a:moveTo>
                <a:lnTo>
                  <a:pt x="96426" y="8058"/>
                </a:lnTo>
                <a:lnTo>
                  <a:pt x="88566" y="30368"/>
                </a:lnTo>
                <a:lnTo>
                  <a:pt x="82587" y="64133"/>
                </a:lnTo>
                <a:lnTo>
                  <a:pt x="79121" y="106552"/>
                </a:lnTo>
                <a:lnTo>
                  <a:pt x="47738" y="110549"/>
                </a:lnTo>
                <a:lnTo>
                  <a:pt x="22653" y="117475"/>
                </a:lnTo>
                <a:lnTo>
                  <a:pt x="6022" y="126591"/>
                </a:lnTo>
                <a:lnTo>
                  <a:pt x="0" y="137160"/>
                </a:lnTo>
                <a:lnTo>
                  <a:pt x="6022" y="147657"/>
                </a:lnTo>
                <a:lnTo>
                  <a:pt x="22653" y="156559"/>
                </a:lnTo>
                <a:lnTo>
                  <a:pt x="47738" y="163413"/>
                </a:lnTo>
                <a:lnTo>
                  <a:pt x="79121" y="167766"/>
                </a:lnTo>
                <a:lnTo>
                  <a:pt x="82587" y="210186"/>
                </a:lnTo>
                <a:lnTo>
                  <a:pt x="88566" y="243951"/>
                </a:lnTo>
                <a:lnTo>
                  <a:pt x="96426" y="266261"/>
                </a:lnTo>
                <a:lnTo>
                  <a:pt x="105536" y="274319"/>
                </a:lnTo>
                <a:lnTo>
                  <a:pt x="114718" y="266261"/>
                </a:lnTo>
                <a:lnTo>
                  <a:pt x="122602" y="243951"/>
                </a:lnTo>
                <a:lnTo>
                  <a:pt x="128557" y="210186"/>
                </a:lnTo>
                <a:lnTo>
                  <a:pt x="131952" y="167766"/>
                </a:lnTo>
                <a:lnTo>
                  <a:pt x="163196" y="163413"/>
                </a:lnTo>
                <a:lnTo>
                  <a:pt x="187975" y="156559"/>
                </a:lnTo>
                <a:lnTo>
                  <a:pt x="204301" y="147657"/>
                </a:lnTo>
                <a:lnTo>
                  <a:pt x="210184" y="137160"/>
                </a:lnTo>
                <a:lnTo>
                  <a:pt x="204301" y="126591"/>
                </a:lnTo>
                <a:lnTo>
                  <a:pt x="187975" y="117475"/>
                </a:lnTo>
                <a:lnTo>
                  <a:pt x="163196" y="110549"/>
                </a:lnTo>
                <a:lnTo>
                  <a:pt x="131952" y="106552"/>
                </a:lnTo>
                <a:lnTo>
                  <a:pt x="128557" y="63704"/>
                </a:lnTo>
                <a:lnTo>
                  <a:pt x="122602" y="29987"/>
                </a:lnTo>
                <a:lnTo>
                  <a:pt x="114718" y="7915"/>
                </a:lnTo>
                <a:lnTo>
                  <a:pt x="105536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7126351" y="2787395"/>
            <a:ext cx="210185" cy="276225"/>
          </a:xfrm>
          <a:custGeom>
            <a:avLst/>
            <a:gdLst/>
            <a:ahLst/>
            <a:cxnLst/>
            <a:rect l="l" t="t" r="r" b="b"/>
            <a:pathLst>
              <a:path w="210184" h="276225">
                <a:moveTo>
                  <a:pt x="105409" y="0"/>
                </a:moveTo>
                <a:lnTo>
                  <a:pt x="95924" y="8104"/>
                </a:lnTo>
                <a:lnTo>
                  <a:pt x="88106" y="30543"/>
                </a:lnTo>
                <a:lnTo>
                  <a:pt x="82335" y="64508"/>
                </a:lnTo>
                <a:lnTo>
                  <a:pt x="78994" y="107187"/>
                </a:lnTo>
                <a:lnTo>
                  <a:pt x="47630" y="111132"/>
                </a:lnTo>
                <a:lnTo>
                  <a:pt x="22590" y="118078"/>
                </a:lnTo>
                <a:lnTo>
                  <a:pt x="6002" y="127261"/>
                </a:lnTo>
                <a:lnTo>
                  <a:pt x="0" y="137922"/>
                </a:lnTo>
                <a:lnTo>
                  <a:pt x="6002" y="148064"/>
                </a:lnTo>
                <a:lnTo>
                  <a:pt x="22590" y="157051"/>
                </a:lnTo>
                <a:lnTo>
                  <a:pt x="47630" y="164157"/>
                </a:lnTo>
                <a:lnTo>
                  <a:pt x="78994" y="168656"/>
                </a:lnTo>
                <a:lnTo>
                  <a:pt x="82460" y="211335"/>
                </a:lnTo>
                <a:lnTo>
                  <a:pt x="88439" y="245300"/>
                </a:lnTo>
                <a:lnTo>
                  <a:pt x="96299" y="267739"/>
                </a:lnTo>
                <a:lnTo>
                  <a:pt x="105409" y="275844"/>
                </a:lnTo>
                <a:lnTo>
                  <a:pt x="114593" y="267739"/>
                </a:lnTo>
                <a:lnTo>
                  <a:pt x="122491" y="245300"/>
                </a:lnTo>
                <a:lnTo>
                  <a:pt x="128484" y="211335"/>
                </a:lnTo>
                <a:lnTo>
                  <a:pt x="131952" y="168656"/>
                </a:lnTo>
                <a:lnTo>
                  <a:pt x="163196" y="164157"/>
                </a:lnTo>
                <a:lnTo>
                  <a:pt x="187975" y="157051"/>
                </a:lnTo>
                <a:lnTo>
                  <a:pt x="204301" y="148064"/>
                </a:lnTo>
                <a:lnTo>
                  <a:pt x="210184" y="137922"/>
                </a:lnTo>
                <a:lnTo>
                  <a:pt x="204301" y="127261"/>
                </a:lnTo>
                <a:lnTo>
                  <a:pt x="187975" y="118078"/>
                </a:lnTo>
                <a:lnTo>
                  <a:pt x="163196" y="111132"/>
                </a:lnTo>
                <a:lnTo>
                  <a:pt x="131952" y="107187"/>
                </a:lnTo>
                <a:lnTo>
                  <a:pt x="128484" y="64079"/>
                </a:lnTo>
                <a:lnTo>
                  <a:pt x="122491" y="30162"/>
                </a:lnTo>
                <a:lnTo>
                  <a:pt x="114593" y="7961"/>
                </a:lnTo>
                <a:lnTo>
                  <a:pt x="105409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867026" y="1060703"/>
            <a:ext cx="208915" cy="276225"/>
          </a:xfrm>
          <a:custGeom>
            <a:avLst/>
            <a:gdLst/>
            <a:ahLst/>
            <a:cxnLst/>
            <a:rect l="l" t="t" r="r" b="b"/>
            <a:pathLst>
              <a:path w="208914" h="276225">
                <a:moveTo>
                  <a:pt x="103886" y="0"/>
                </a:moveTo>
                <a:lnTo>
                  <a:pt x="94797" y="8104"/>
                </a:lnTo>
                <a:lnTo>
                  <a:pt x="86995" y="30543"/>
                </a:lnTo>
                <a:lnTo>
                  <a:pt x="81097" y="64508"/>
                </a:lnTo>
                <a:lnTo>
                  <a:pt x="77724" y="107187"/>
                </a:lnTo>
                <a:lnTo>
                  <a:pt x="46666" y="111115"/>
                </a:lnTo>
                <a:lnTo>
                  <a:pt x="22050" y="118030"/>
                </a:lnTo>
                <a:lnTo>
                  <a:pt x="5840" y="127208"/>
                </a:lnTo>
                <a:lnTo>
                  <a:pt x="0" y="137922"/>
                </a:lnTo>
                <a:lnTo>
                  <a:pt x="5840" y="148439"/>
                </a:lnTo>
                <a:lnTo>
                  <a:pt x="22050" y="157384"/>
                </a:lnTo>
                <a:lnTo>
                  <a:pt x="46666" y="164282"/>
                </a:lnTo>
                <a:lnTo>
                  <a:pt x="77724" y="168656"/>
                </a:lnTo>
                <a:lnTo>
                  <a:pt x="81097" y="211764"/>
                </a:lnTo>
                <a:lnTo>
                  <a:pt x="86994" y="245681"/>
                </a:lnTo>
                <a:lnTo>
                  <a:pt x="94797" y="267882"/>
                </a:lnTo>
                <a:lnTo>
                  <a:pt x="103886" y="275844"/>
                </a:lnTo>
                <a:lnTo>
                  <a:pt x="113309" y="267739"/>
                </a:lnTo>
                <a:lnTo>
                  <a:pt x="121173" y="245300"/>
                </a:lnTo>
                <a:lnTo>
                  <a:pt x="127156" y="211335"/>
                </a:lnTo>
                <a:lnTo>
                  <a:pt x="130937" y="168656"/>
                </a:lnTo>
                <a:lnTo>
                  <a:pt x="161940" y="164282"/>
                </a:lnTo>
                <a:lnTo>
                  <a:pt x="186562" y="157384"/>
                </a:lnTo>
                <a:lnTo>
                  <a:pt x="202803" y="148439"/>
                </a:lnTo>
                <a:lnTo>
                  <a:pt x="208661" y="137922"/>
                </a:lnTo>
                <a:lnTo>
                  <a:pt x="202803" y="127208"/>
                </a:lnTo>
                <a:lnTo>
                  <a:pt x="186562" y="118030"/>
                </a:lnTo>
                <a:lnTo>
                  <a:pt x="161940" y="111115"/>
                </a:lnTo>
                <a:lnTo>
                  <a:pt x="130937" y="107187"/>
                </a:lnTo>
                <a:lnTo>
                  <a:pt x="127156" y="64079"/>
                </a:lnTo>
                <a:lnTo>
                  <a:pt x="121173" y="30162"/>
                </a:lnTo>
                <a:lnTo>
                  <a:pt x="113309" y="7961"/>
                </a:lnTo>
                <a:lnTo>
                  <a:pt x="103886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6" name="object 36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98120" y="3739896"/>
            <a:ext cx="109727" cy="144779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42671" y="247015"/>
            <a:ext cx="109728" cy="146176"/>
          </a:xfrm>
          <a:prstGeom prst="rect">
            <a:avLst/>
          </a:prstGeom>
        </p:spPr>
      </p:pic>
      <p:sp>
        <p:nvSpPr>
          <p:cNvPr id="38" name="object 38"/>
          <p:cNvSpPr/>
          <p:nvPr/>
        </p:nvSpPr>
        <p:spPr>
          <a:xfrm>
            <a:off x="6002020" y="76327"/>
            <a:ext cx="34925" cy="40005"/>
          </a:xfrm>
          <a:custGeom>
            <a:avLst/>
            <a:gdLst/>
            <a:ahLst/>
            <a:cxnLst/>
            <a:rect l="l" t="t" r="r" b="b"/>
            <a:pathLst>
              <a:path w="34925" h="40005">
                <a:moveTo>
                  <a:pt x="17271" y="0"/>
                </a:moveTo>
                <a:lnTo>
                  <a:pt x="16001" y="0"/>
                </a:lnTo>
                <a:lnTo>
                  <a:pt x="14731" y="126"/>
                </a:lnTo>
                <a:lnTo>
                  <a:pt x="13462" y="508"/>
                </a:lnTo>
                <a:lnTo>
                  <a:pt x="2694" y="7350"/>
                </a:lnTo>
                <a:lnTo>
                  <a:pt x="0" y="20669"/>
                </a:lnTo>
                <a:lnTo>
                  <a:pt x="4639" y="33654"/>
                </a:lnTo>
                <a:lnTo>
                  <a:pt x="15875" y="39497"/>
                </a:lnTo>
                <a:lnTo>
                  <a:pt x="16890" y="39497"/>
                </a:lnTo>
                <a:lnTo>
                  <a:pt x="18033" y="39243"/>
                </a:lnTo>
                <a:lnTo>
                  <a:pt x="19303" y="39115"/>
                </a:lnTo>
                <a:lnTo>
                  <a:pt x="27685" y="37084"/>
                </a:lnTo>
                <a:lnTo>
                  <a:pt x="33527" y="29463"/>
                </a:lnTo>
                <a:lnTo>
                  <a:pt x="34416" y="20700"/>
                </a:lnTo>
                <a:lnTo>
                  <a:pt x="33041" y="12483"/>
                </a:lnTo>
                <a:lnTo>
                  <a:pt x="29321" y="5921"/>
                </a:lnTo>
                <a:lnTo>
                  <a:pt x="23862" y="1573"/>
                </a:lnTo>
                <a:lnTo>
                  <a:pt x="17271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9" name="object 39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8788907" y="2853054"/>
            <a:ext cx="111125" cy="144652"/>
          </a:xfrm>
          <a:prstGeom prst="rect">
            <a:avLst/>
          </a:prstGeom>
        </p:spPr>
      </p:pic>
      <p:sp>
        <p:nvSpPr>
          <p:cNvPr id="40" name="object 40"/>
          <p:cNvSpPr/>
          <p:nvPr/>
        </p:nvSpPr>
        <p:spPr>
          <a:xfrm>
            <a:off x="6922134" y="4294733"/>
            <a:ext cx="34290" cy="41275"/>
          </a:xfrm>
          <a:custGeom>
            <a:avLst/>
            <a:gdLst/>
            <a:ahLst/>
            <a:cxnLst/>
            <a:rect l="l" t="t" r="r" b="b"/>
            <a:pathLst>
              <a:path w="34290" h="41275">
                <a:moveTo>
                  <a:pt x="18415" y="0"/>
                </a:moveTo>
                <a:lnTo>
                  <a:pt x="17145" y="0"/>
                </a:lnTo>
                <a:lnTo>
                  <a:pt x="10501" y="1602"/>
                </a:lnTo>
                <a:lnTo>
                  <a:pt x="5048" y="5984"/>
                </a:lnTo>
                <a:lnTo>
                  <a:pt x="1357" y="12505"/>
                </a:lnTo>
                <a:lnTo>
                  <a:pt x="0" y="20523"/>
                </a:lnTo>
                <a:lnTo>
                  <a:pt x="0" y="30581"/>
                </a:lnTo>
                <a:lnTo>
                  <a:pt x="5842" y="38557"/>
                </a:lnTo>
                <a:lnTo>
                  <a:pt x="15494" y="40843"/>
                </a:lnTo>
                <a:lnTo>
                  <a:pt x="16764" y="40944"/>
                </a:lnTo>
                <a:lnTo>
                  <a:pt x="17780" y="40944"/>
                </a:lnTo>
                <a:lnTo>
                  <a:pt x="29116" y="35021"/>
                </a:lnTo>
                <a:lnTo>
                  <a:pt x="33988" y="21780"/>
                </a:lnTo>
                <a:lnTo>
                  <a:pt x="31549" y="8015"/>
                </a:lnTo>
                <a:lnTo>
                  <a:pt x="20955" y="520"/>
                </a:lnTo>
                <a:lnTo>
                  <a:pt x="19685" y="101"/>
                </a:lnTo>
                <a:lnTo>
                  <a:pt x="18415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1243583" y="4695545"/>
            <a:ext cx="46990" cy="57785"/>
          </a:xfrm>
          <a:custGeom>
            <a:avLst/>
            <a:gdLst/>
            <a:ahLst/>
            <a:cxnLst/>
            <a:rect l="l" t="t" r="r" b="b"/>
            <a:pathLst>
              <a:path w="46990" h="57785">
                <a:moveTo>
                  <a:pt x="25895" y="0"/>
                </a:moveTo>
                <a:lnTo>
                  <a:pt x="24155" y="0"/>
                </a:lnTo>
                <a:lnTo>
                  <a:pt x="14884" y="2257"/>
                </a:lnTo>
                <a:lnTo>
                  <a:pt x="7191" y="8428"/>
                </a:lnTo>
                <a:lnTo>
                  <a:pt x="1941" y="17611"/>
                </a:lnTo>
                <a:lnTo>
                  <a:pt x="0" y="28905"/>
                </a:lnTo>
                <a:lnTo>
                  <a:pt x="1364" y="38442"/>
                </a:lnTo>
                <a:lnTo>
                  <a:pt x="5245" y="46837"/>
                </a:lnTo>
                <a:lnTo>
                  <a:pt x="11326" y="53336"/>
                </a:lnTo>
                <a:lnTo>
                  <a:pt x="19291" y="57188"/>
                </a:lnTo>
                <a:lnTo>
                  <a:pt x="22593" y="57708"/>
                </a:lnTo>
                <a:lnTo>
                  <a:pt x="24155" y="57708"/>
                </a:lnTo>
                <a:lnTo>
                  <a:pt x="39831" y="49331"/>
                </a:lnTo>
                <a:lnTo>
                  <a:pt x="46691" y="30613"/>
                </a:lnTo>
                <a:lnTo>
                  <a:pt x="43579" y="11170"/>
                </a:lnTo>
                <a:lnTo>
                  <a:pt x="29337" y="622"/>
                </a:lnTo>
                <a:lnTo>
                  <a:pt x="27685" y="215"/>
                </a:lnTo>
                <a:lnTo>
                  <a:pt x="25895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2" name="object 42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9008491" y="501395"/>
            <a:ext cx="70453" cy="85216"/>
          </a:xfrm>
          <a:prstGeom prst="rect">
            <a:avLst/>
          </a:prstGeom>
        </p:spPr>
      </p:pic>
      <p:sp>
        <p:nvSpPr>
          <p:cNvPr id="43" name="object 43"/>
          <p:cNvSpPr/>
          <p:nvPr/>
        </p:nvSpPr>
        <p:spPr>
          <a:xfrm>
            <a:off x="8033004" y="1091311"/>
            <a:ext cx="33655" cy="39370"/>
          </a:xfrm>
          <a:custGeom>
            <a:avLst/>
            <a:gdLst/>
            <a:ahLst/>
            <a:cxnLst/>
            <a:rect l="l" t="t" r="r" b="b"/>
            <a:pathLst>
              <a:path w="33654" h="39369">
                <a:moveTo>
                  <a:pt x="18796" y="0"/>
                </a:moveTo>
                <a:lnTo>
                  <a:pt x="17779" y="0"/>
                </a:lnTo>
                <a:lnTo>
                  <a:pt x="10929" y="1468"/>
                </a:lnTo>
                <a:lnTo>
                  <a:pt x="5270" y="5556"/>
                </a:lnTo>
                <a:lnTo>
                  <a:pt x="1420" y="11787"/>
                </a:lnTo>
                <a:lnTo>
                  <a:pt x="0" y="19685"/>
                </a:lnTo>
                <a:lnTo>
                  <a:pt x="0" y="29337"/>
                </a:lnTo>
                <a:lnTo>
                  <a:pt x="5842" y="37084"/>
                </a:lnTo>
                <a:lnTo>
                  <a:pt x="14477" y="39242"/>
                </a:lnTo>
                <a:lnTo>
                  <a:pt x="15748" y="39369"/>
                </a:lnTo>
                <a:lnTo>
                  <a:pt x="16891" y="39369"/>
                </a:lnTo>
                <a:lnTo>
                  <a:pt x="28293" y="33633"/>
                </a:lnTo>
                <a:lnTo>
                  <a:pt x="33147" y="20812"/>
                </a:lnTo>
                <a:lnTo>
                  <a:pt x="30857" y="7491"/>
                </a:lnTo>
                <a:lnTo>
                  <a:pt x="20827" y="253"/>
                </a:lnTo>
                <a:lnTo>
                  <a:pt x="18796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8667115" y="823086"/>
            <a:ext cx="35560" cy="39370"/>
          </a:xfrm>
          <a:custGeom>
            <a:avLst/>
            <a:gdLst/>
            <a:ahLst/>
            <a:cxnLst/>
            <a:rect l="l" t="t" r="r" b="b"/>
            <a:pathLst>
              <a:path w="35559" h="39369">
                <a:moveTo>
                  <a:pt x="19050" y="0"/>
                </a:moveTo>
                <a:lnTo>
                  <a:pt x="17779" y="0"/>
                </a:lnTo>
                <a:lnTo>
                  <a:pt x="10876" y="1539"/>
                </a:lnTo>
                <a:lnTo>
                  <a:pt x="5222" y="5746"/>
                </a:lnTo>
                <a:lnTo>
                  <a:pt x="1402" y="12001"/>
                </a:lnTo>
                <a:lnTo>
                  <a:pt x="0" y="19685"/>
                </a:lnTo>
                <a:lnTo>
                  <a:pt x="0" y="29463"/>
                </a:lnTo>
                <a:lnTo>
                  <a:pt x="6095" y="37084"/>
                </a:lnTo>
                <a:lnTo>
                  <a:pt x="16128" y="39242"/>
                </a:lnTo>
                <a:lnTo>
                  <a:pt x="17399" y="39370"/>
                </a:lnTo>
                <a:lnTo>
                  <a:pt x="18414" y="39370"/>
                </a:lnTo>
                <a:lnTo>
                  <a:pt x="30202" y="33672"/>
                </a:lnTo>
                <a:lnTo>
                  <a:pt x="35274" y="20939"/>
                </a:lnTo>
                <a:lnTo>
                  <a:pt x="32773" y="7705"/>
                </a:lnTo>
                <a:lnTo>
                  <a:pt x="21843" y="508"/>
                </a:lnTo>
                <a:lnTo>
                  <a:pt x="20446" y="126"/>
                </a:lnTo>
                <a:lnTo>
                  <a:pt x="19050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8474964" y="699643"/>
            <a:ext cx="46990" cy="56515"/>
          </a:xfrm>
          <a:custGeom>
            <a:avLst/>
            <a:gdLst/>
            <a:ahLst/>
            <a:cxnLst/>
            <a:rect l="l" t="t" r="r" b="b"/>
            <a:pathLst>
              <a:path w="46990" h="56515">
                <a:moveTo>
                  <a:pt x="25907" y="0"/>
                </a:moveTo>
                <a:lnTo>
                  <a:pt x="24129" y="0"/>
                </a:lnTo>
                <a:lnTo>
                  <a:pt x="14894" y="2188"/>
                </a:lnTo>
                <a:lnTo>
                  <a:pt x="7207" y="8175"/>
                </a:lnTo>
                <a:lnTo>
                  <a:pt x="1948" y="17091"/>
                </a:lnTo>
                <a:lnTo>
                  <a:pt x="0" y="28067"/>
                </a:lnTo>
                <a:lnTo>
                  <a:pt x="1373" y="37373"/>
                </a:lnTo>
                <a:lnTo>
                  <a:pt x="22605" y="56134"/>
                </a:lnTo>
                <a:lnTo>
                  <a:pt x="24129" y="56134"/>
                </a:lnTo>
                <a:lnTo>
                  <a:pt x="39820" y="47980"/>
                </a:lnTo>
                <a:lnTo>
                  <a:pt x="46688" y="29765"/>
                </a:lnTo>
                <a:lnTo>
                  <a:pt x="43578" y="10860"/>
                </a:lnTo>
                <a:lnTo>
                  <a:pt x="29336" y="635"/>
                </a:lnTo>
                <a:lnTo>
                  <a:pt x="27685" y="127"/>
                </a:lnTo>
                <a:lnTo>
                  <a:pt x="25907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6" name="object 46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8374713" y="3843654"/>
            <a:ext cx="71294" cy="85115"/>
          </a:xfrm>
          <a:prstGeom prst="rect">
            <a:avLst/>
          </a:prstGeom>
        </p:spPr>
      </p:pic>
      <p:sp>
        <p:nvSpPr>
          <p:cNvPr id="47" name="object 47"/>
          <p:cNvSpPr/>
          <p:nvPr/>
        </p:nvSpPr>
        <p:spPr>
          <a:xfrm>
            <a:off x="8911383" y="4317491"/>
            <a:ext cx="34925" cy="40005"/>
          </a:xfrm>
          <a:custGeom>
            <a:avLst/>
            <a:gdLst/>
            <a:ahLst/>
            <a:cxnLst/>
            <a:rect l="l" t="t" r="r" b="b"/>
            <a:pathLst>
              <a:path w="34925" h="40004">
                <a:moveTo>
                  <a:pt x="16589" y="0"/>
                </a:moveTo>
                <a:lnTo>
                  <a:pt x="15700" y="0"/>
                </a:lnTo>
                <a:lnTo>
                  <a:pt x="14811" y="101"/>
                </a:lnTo>
                <a:lnTo>
                  <a:pt x="13922" y="304"/>
                </a:lnTo>
                <a:lnTo>
                  <a:pt x="2823" y="7214"/>
                </a:lnTo>
                <a:lnTo>
                  <a:pt x="0" y="20645"/>
                </a:lnTo>
                <a:lnTo>
                  <a:pt x="4867" y="33735"/>
                </a:lnTo>
                <a:lnTo>
                  <a:pt x="16843" y="39624"/>
                </a:lnTo>
                <a:lnTo>
                  <a:pt x="17732" y="39624"/>
                </a:lnTo>
                <a:lnTo>
                  <a:pt x="34496" y="20726"/>
                </a:lnTo>
                <a:lnTo>
                  <a:pt x="33002" y="12623"/>
                </a:lnTo>
                <a:lnTo>
                  <a:pt x="29019" y="6038"/>
                </a:lnTo>
                <a:lnTo>
                  <a:pt x="23298" y="1616"/>
                </a:lnTo>
                <a:lnTo>
                  <a:pt x="16589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8" name="object 48"/>
          <p:cNvGrpSpPr/>
          <p:nvPr/>
        </p:nvGrpSpPr>
        <p:grpSpPr>
          <a:xfrm>
            <a:off x="7647305" y="3898482"/>
            <a:ext cx="494665" cy="518795"/>
            <a:chOff x="7647305" y="3898482"/>
            <a:chExt cx="494665" cy="518795"/>
          </a:xfrm>
        </p:grpSpPr>
        <p:sp>
          <p:nvSpPr>
            <p:cNvPr id="49" name="object 49"/>
            <p:cNvSpPr/>
            <p:nvPr/>
          </p:nvSpPr>
          <p:spPr>
            <a:xfrm>
              <a:off x="7776924" y="4112483"/>
              <a:ext cx="346075" cy="304800"/>
            </a:xfrm>
            <a:custGeom>
              <a:avLst/>
              <a:gdLst/>
              <a:ahLst/>
              <a:cxnLst/>
              <a:rect l="l" t="t" r="r" b="b"/>
              <a:pathLst>
                <a:path w="346075" h="304800">
                  <a:moveTo>
                    <a:pt x="167417" y="0"/>
                  </a:moveTo>
                  <a:lnTo>
                    <a:pt x="128311" y="5750"/>
                  </a:lnTo>
                  <a:lnTo>
                    <a:pt x="91741" y="18889"/>
                  </a:lnTo>
                  <a:lnTo>
                    <a:pt x="34591" y="64642"/>
                  </a:lnTo>
                  <a:lnTo>
                    <a:pt x="9064" y="134027"/>
                  </a:lnTo>
                  <a:lnTo>
                    <a:pt x="2157" y="163191"/>
                  </a:lnTo>
                  <a:lnTo>
                    <a:pt x="2724" y="222681"/>
                  </a:lnTo>
                  <a:lnTo>
                    <a:pt x="25876" y="278631"/>
                  </a:lnTo>
                  <a:lnTo>
                    <a:pt x="78327" y="304198"/>
                  </a:lnTo>
                  <a:lnTo>
                    <a:pt x="108886" y="299623"/>
                  </a:lnTo>
                  <a:lnTo>
                    <a:pt x="150653" y="268978"/>
                  </a:lnTo>
                  <a:lnTo>
                    <a:pt x="172386" y="233672"/>
                  </a:lnTo>
                  <a:lnTo>
                    <a:pt x="177099" y="225908"/>
                  </a:lnTo>
                  <a:lnTo>
                    <a:pt x="182086" y="219778"/>
                  </a:lnTo>
                  <a:lnTo>
                    <a:pt x="187334" y="215134"/>
                  </a:lnTo>
                  <a:lnTo>
                    <a:pt x="192833" y="211828"/>
                  </a:lnTo>
                  <a:lnTo>
                    <a:pt x="213348" y="208669"/>
                  </a:lnTo>
                  <a:lnTo>
                    <a:pt x="235696" y="213733"/>
                  </a:lnTo>
                  <a:lnTo>
                    <a:pt x="259091" y="220768"/>
                  </a:lnTo>
                  <a:lnTo>
                    <a:pt x="282749" y="223524"/>
                  </a:lnTo>
                  <a:lnTo>
                    <a:pt x="324111" y="198137"/>
                  </a:lnTo>
                  <a:lnTo>
                    <a:pt x="345733" y="133103"/>
                  </a:lnTo>
                  <a:lnTo>
                    <a:pt x="343328" y="103636"/>
                  </a:lnTo>
                  <a:lnTo>
                    <a:pt x="305355" y="47031"/>
                  </a:lnTo>
                  <a:lnTo>
                    <a:pt x="245665" y="12399"/>
                  </a:lnTo>
                  <a:lnTo>
                    <a:pt x="207166" y="2071"/>
                  </a:lnTo>
                  <a:lnTo>
                    <a:pt x="167417" y="0"/>
                  </a:lnTo>
                  <a:close/>
                </a:path>
              </a:pathLst>
            </a:custGeom>
            <a:solidFill>
              <a:srgbClr val="FFE782">
                <a:alpha val="58430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0" name="object 5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647305" y="3947122"/>
              <a:ext cx="205620" cy="292985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890780" y="3898482"/>
              <a:ext cx="115075" cy="149756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034437" y="3983939"/>
              <a:ext cx="107209" cy="123769"/>
            </a:xfrm>
            <a:prstGeom prst="rect">
              <a:avLst/>
            </a:prstGeom>
          </p:spPr>
        </p:pic>
      </p:grpSp>
      <p:sp>
        <p:nvSpPr>
          <p:cNvPr id="54" name="object 54"/>
          <p:cNvSpPr txBox="1">
            <a:spLocks noGrp="1"/>
          </p:cNvSpPr>
          <p:nvPr>
            <p:ph type="title"/>
          </p:nvPr>
        </p:nvSpPr>
        <p:spPr>
          <a:xfrm>
            <a:off x="76200" y="361950"/>
            <a:ext cx="9290050" cy="13671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795" marR="5080" algn="ctr">
              <a:lnSpc>
                <a:spcPct val="100000"/>
              </a:lnSpc>
              <a:spcBef>
                <a:spcPts val="105"/>
              </a:spcBef>
            </a:pPr>
            <a:r>
              <a:rPr lang="es-CO" sz="4400" spc="-300" dirty="0">
                <a:latin typeface="Aharoni" panose="02010803020104030203" pitchFamily="2" charset="-79"/>
                <a:cs typeface="Aharoni" panose="02010803020104030203" pitchFamily="2" charset="-79"/>
              </a:rPr>
              <a:t>PROPORCIONES CORRECTAS DEL SCHNAUZER</a:t>
            </a:r>
            <a:endParaRPr lang="es-CO" sz="4400" spc="-3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6" name="CuadroTexto 55"/>
          <p:cNvSpPr txBox="1"/>
          <p:nvPr/>
        </p:nvSpPr>
        <p:spPr>
          <a:xfrm>
            <a:off x="1410970" y="2181860"/>
            <a:ext cx="6586220" cy="2584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s-ES" b="0" i="0" dirty="0">
                <a:solidFill>
                  <a:srgbClr val="222222"/>
                </a:solidFill>
                <a:effectLst/>
                <a:latin typeface="dancing script"/>
              </a:rPr>
              <a:t>TALLA</a:t>
            </a:r>
            <a:endParaRPr lang="es-ES" b="0" i="0" dirty="0">
              <a:solidFill>
                <a:srgbClr val="222222"/>
              </a:solidFill>
              <a:effectLst/>
              <a:latin typeface="dancing script"/>
            </a:endParaRPr>
          </a:p>
          <a:p>
            <a:pPr algn="just" fontAlgn="base"/>
            <a:r>
              <a:rPr lang="es-ES" b="0" i="0" dirty="0">
                <a:solidFill>
                  <a:srgbClr val="3B373B"/>
                </a:solidFill>
                <a:effectLst/>
                <a:latin typeface="open sans" panose="020B0606030504020204" pitchFamily="34" charset="0"/>
              </a:rPr>
              <a:t>Se mide en la cruz y existen tres tallas en el Schnauzer:</a:t>
            </a:r>
            <a:endParaRPr lang="es-ES" b="0" i="0" dirty="0">
              <a:solidFill>
                <a:srgbClr val="3B373B"/>
              </a:solidFill>
              <a:effectLst/>
              <a:latin typeface="open sans" panose="020B0606030504020204" pitchFamily="34" charset="0"/>
            </a:endParaRPr>
          </a:p>
          <a:p>
            <a:pPr algn="l" fontAlgn="base"/>
            <a:r>
              <a:rPr lang="es-ES" b="0" i="0" dirty="0">
                <a:solidFill>
                  <a:srgbClr val="3B373B"/>
                </a:solidFill>
                <a:effectLst/>
                <a:latin typeface="open sans" panose="020B0606030504020204" pitchFamily="34" charset="0"/>
              </a:rPr>
              <a:t>– MINIATURA: de 30 a 35 cm.</a:t>
            </a:r>
            <a:endParaRPr lang="es-ES" b="0" i="0" dirty="0">
              <a:solidFill>
                <a:srgbClr val="3B373B"/>
              </a:solidFill>
              <a:effectLst/>
              <a:latin typeface="open sans" panose="020B0606030504020204" pitchFamily="34" charset="0"/>
            </a:endParaRPr>
          </a:p>
          <a:p>
            <a:pPr algn="l" fontAlgn="base"/>
            <a:r>
              <a:rPr lang="es-ES" b="0" i="0" dirty="0">
                <a:solidFill>
                  <a:srgbClr val="3B373B"/>
                </a:solidFill>
                <a:effectLst/>
                <a:latin typeface="open sans" panose="020B0606030504020204" pitchFamily="34" charset="0"/>
              </a:rPr>
              <a:t>– MEDIANO: De 45 a 50 cm.</a:t>
            </a:r>
            <a:endParaRPr lang="es-ES" b="0" i="0" dirty="0">
              <a:solidFill>
                <a:srgbClr val="3B373B"/>
              </a:solidFill>
              <a:effectLst/>
              <a:latin typeface="open sans" panose="020B0606030504020204" pitchFamily="34" charset="0"/>
            </a:endParaRPr>
          </a:p>
          <a:p>
            <a:pPr algn="l" fontAlgn="base"/>
            <a:r>
              <a:rPr lang="es-ES" b="0" i="0" dirty="0">
                <a:solidFill>
                  <a:srgbClr val="3B373B"/>
                </a:solidFill>
                <a:effectLst/>
                <a:latin typeface="open sans" panose="020B0606030504020204" pitchFamily="34" charset="0"/>
              </a:rPr>
              <a:t>– GIGANTE: De 60 a 70 cm.</a:t>
            </a:r>
            <a:endParaRPr lang="es-ES" b="0" i="0" dirty="0">
              <a:solidFill>
                <a:srgbClr val="3B373B"/>
              </a:solidFill>
              <a:effectLst/>
              <a:latin typeface="open sans" panose="020B0606030504020204" pitchFamily="34" charset="0"/>
            </a:endParaRPr>
          </a:p>
          <a:p>
            <a:pPr algn="l" fontAlgn="base"/>
            <a:endParaRPr lang="es-ES" b="0" i="0" dirty="0">
              <a:solidFill>
                <a:srgbClr val="3B373B"/>
              </a:solidFill>
              <a:effectLst/>
              <a:latin typeface="open sans" panose="020B0606030504020204" pitchFamily="34" charset="0"/>
            </a:endParaRPr>
          </a:p>
          <a:p>
            <a:pPr algn="l" fontAlgn="base"/>
            <a:r>
              <a:rPr lang="es-ES" b="0" i="0" dirty="0">
                <a:solidFill>
                  <a:srgbClr val="3B373B"/>
                </a:solidFill>
                <a:effectLst/>
                <a:latin typeface="open sans" panose="020B0606030504020204" pitchFamily="34" charset="0"/>
              </a:rPr>
              <a:t>El standard no precisa diferencias entre machos y hembras.</a:t>
            </a:r>
            <a:endParaRPr lang="es-ES" b="0" i="0" dirty="0">
              <a:solidFill>
                <a:srgbClr val="3B373B"/>
              </a:solidFill>
              <a:effectLst/>
              <a:latin typeface="open sans" panose="020B060603050402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CD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475487" y="3570732"/>
            <a:ext cx="159931" cy="17970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02864" y="4818557"/>
            <a:ext cx="71628" cy="6962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12442" y="2181860"/>
            <a:ext cx="71500" cy="69516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1714245" y="2356230"/>
            <a:ext cx="34290" cy="33655"/>
          </a:xfrm>
          <a:custGeom>
            <a:avLst/>
            <a:gdLst/>
            <a:ahLst/>
            <a:cxnLst/>
            <a:rect l="l" t="t" r="r" b="b"/>
            <a:pathLst>
              <a:path w="34289" h="33655">
                <a:moveTo>
                  <a:pt x="15112" y="0"/>
                </a:moveTo>
                <a:lnTo>
                  <a:pt x="6731" y="1016"/>
                </a:lnTo>
                <a:lnTo>
                  <a:pt x="889" y="7619"/>
                </a:lnTo>
                <a:lnTo>
                  <a:pt x="0" y="16510"/>
                </a:lnTo>
                <a:lnTo>
                  <a:pt x="0" y="17652"/>
                </a:lnTo>
                <a:lnTo>
                  <a:pt x="127" y="18923"/>
                </a:lnTo>
                <a:lnTo>
                  <a:pt x="6389" y="29672"/>
                </a:lnTo>
                <a:lnTo>
                  <a:pt x="17938" y="33194"/>
                </a:lnTo>
                <a:lnTo>
                  <a:pt x="29059" y="29549"/>
                </a:lnTo>
                <a:lnTo>
                  <a:pt x="34036" y="18795"/>
                </a:lnTo>
                <a:lnTo>
                  <a:pt x="34162" y="17780"/>
                </a:lnTo>
                <a:lnTo>
                  <a:pt x="33909" y="15748"/>
                </a:lnTo>
                <a:lnTo>
                  <a:pt x="31865" y="9108"/>
                </a:lnTo>
                <a:lnTo>
                  <a:pt x="27749" y="3873"/>
                </a:lnTo>
                <a:lnTo>
                  <a:pt x="22014" y="638"/>
                </a:lnTo>
                <a:lnTo>
                  <a:pt x="15112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376425" y="2497073"/>
            <a:ext cx="34290" cy="33655"/>
          </a:xfrm>
          <a:custGeom>
            <a:avLst/>
            <a:gdLst/>
            <a:ahLst/>
            <a:cxnLst/>
            <a:rect l="l" t="t" r="r" b="b"/>
            <a:pathLst>
              <a:path w="34290" h="33655">
                <a:moveTo>
                  <a:pt x="14986" y="0"/>
                </a:moveTo>
                <a:lnTo>
                  <a:pt x="6731" y="1015"/>
                </a:lnTo>
                <a:lnTo>
                  <a:pt x="762" y="7619"/>
                </a:lnTo>
                <a:lnTo>
                  <a:pt x="127" y="16128"/>
                </a:lnTo>
                <a:lnTo>
                  <a:pt x="0" y="17271"/>
                </a:lnTo>
                <a:lnTo>
                  <a:pt x="254" y="19557"/>
                </a:lnTo>
                <a:lnTo>
                  <a:pt x="6443" y="30100"/>
                </a:lnTo>
                <a:lnTo>
                  <a:pt x="17954" y="33607"/>
                </a:lnTo>
                <a:lnTo>
                  <a:pt x="29061" y="29898"/>
                </a:lnTo>
                <a:lnTo>
                  <a:pt x="34036" y="18795"/>
                </a:lnTo>
                <a:lnTo>
                  <a:pt x="34162" y="17399"/>
                </a:lnTo>
                <a:lnTo>
                  <a:pt x="34162" y="16128"/>
                </a:lnTo>
                <a:lnTo>
                  <a:pt x="34036" y="14858"/>
                </a:lnTo>
                <a:lnTo>
                  <a:pt x="31916" y="8536"/>
                </a:lnTo>
                <a:lnTo>
                  <a:pt x="27654" y="3619"/>
                </a:lnTo>
                <a:lnTo>
                  <a:pt x="21820" y="607"/>
                </a:lnTo>
                <a:lnTo>
                  <a:pt x="14986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496692" y="4606340"/>
            <a:ext cx="48260" cy="46355"/>
          </a:xfrm>
          <a:custGeom>
            <a:avLst/>
            <a:gdLst/>
            <a:ahLst/>
            <a:cxnLst/>
            <a:rect l="l" t="t" r="r" b="b"/>
            <a:pathLst>
              <a:path w="48260" h="46354">
                <a:moveTo>
                  <a:pt x="20955" y="0"/>
                </a:moveTo>
                <a:lnTo>
                  <a:pt x="13287" y="2269"/>
                </a:lnTo>
                <a:lnTo>
                  <a:pt x="6857" y="6913"/>
                </a:lnTo>
                <a:lnTo>
                  <a:pt x="2238" y="13546"/>
                </a:lnTo>
                <a:lnTo>
                  <a:pt x="0" y="21780"/>
                </a:lnTo>
                <a:lnTo>
                  <a:pt x="0" y="25095"/>
                </a:lnTo>
                <a:lnTo>
                  <a:pt x="126" y="26631"/>
                </a:lnTo>
                <a:lnTo>
                  <a:pt x="8888" y="41282"/>
                </a:lnTo>
                <a:lnTo>
                  <a:pt x="25066" y="46245"/>
                </a:lnTo>
                <a:lnTo>
                  <a:pt x="40649" y="41299"/>
                </a:lnTo>
                <a:lnTo>
                  <a:pt x="47625" y="26225"/>
                </a:lnTo>
                <a:lnTo>
                  <a:pt x="47879" y="24460"/>
                </a:lnTo>
                <a:lnTo>
                  <a:pt x="47625" y="21018"/>
                </a:lnTo>
                <a:lnTo>
                  <a:pt x="44672" y="12085"/>
                </a:lnTo>
                <a:lnTo>
                  <a:pt x="38671" y="5094"/>
                </a:lnTo>
                <a:lnTo>
                  <a:pt x="30479" y="810"/>
                </a:lnTo>
                <a:lnTo>
                  <a:pt x="20955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262769" y="1866695"/>
            <a:ext cx="71004" cy="70451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75544" y="2881354"/>
            <a:ext cx="71687" cy="70332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7276891" y="2110061"/>
            <a:ext cx="36195" cy="33655"/>
          </a:xfrm>
          <a:custGeom>
            <a:avLst/>
            <a:gdLst/>
            <a:ahLst/>
            <a:cxnLst/>
            <a:rect l="l" t="t" r="r" b="b"/>
            <a:pathLst>
              <a:path w="36195" h="33655">
                <a:moveTo>
                  <a:pt x="17537" y="0"/>
                </a:moveTo>
                <a:lnTo>
                  <a:pt x="6351" y="4488"/>
                </a:lnTo>
                <a:lnTo>
                  <a:pt x="0" y="14311"/>
                </a:lnTo>
                <a:lnTo>
                  <a:pt x="2875" y="25824"/>
                </a:lnTo>
                <a:lnTo>
                  <a:pt x="17146" y="33492"/>
                </a:lnTo>
                <a:lnTo>
                  <a:pt x="23657" y="32379"/>
                </a:lnTo>
                <a:lnTo>
                  <a:pt x="29418" y="28491"/>
                </a:lnTo>
                <a:lnTo>
                  <a:pt x="35260" y="22522"/>
                </a:lnTo>
                <a:lnTo>
                  <a:pt x="35768" y="13632"/>
                </a:lnTo>
                <a:lnTo>
                  <a:pt x="31450" y="7282"/>
                </a:lnTo>
                <a:lnTo>
                  <a:pt x="30815" y="6266"/>
                </a:lnTo>
                <a:lnTo>
                  <a:pt x="30053" y="5250"/>
                </a:lnTo>
                <a:lnTo>
                  <a:pt x="29164" y="4488"/>
                </a:lnTo>
                <a:lnTo>
                  <a:pt x="17537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7450969" y="1787904"/>
            <a:ext cx="36195" cy="34290"/>
          </a:xfrm>
          <a:custGeom>
            <a:avLst/>
            <a:gdLst/>
            <a:ahLst/>
            <a:cxnLst/>
            <a:rect l="l" t="t" r="r" b="b"/>
            <a:pathLst>
              <a:path w="36195" h="34289">
                <a:moveTo>
                  <a:pt x="17474" y="0"/>
                </a:moveTo>
                <a:lnTo>
                  <a:pt x="6296" y="4526"/>
                </a:lnTo>
                <a:lnTo>
                  <a:pt x="0" y="14410"/>
                </a:lnTo>
                <a:lnTo>
                  <a:pt x="3169" y="26163"/>
                </a:lnTo>
                <a:lnTo>
                  <a:pt x="17583" y="33974"/>
                </a:lnTo>
                <a:lnTo>
                  <a:pt x="23977" y="32640"/>
                </a:lnTo>
                <a:lnTo>
                  <a:pt x="29585" y="28830"/>
                </a:lnTo>
                <a:lnTo>
                  <a:pt x="35427" y="22734"/>
                </a:lnTo>
                <a:lnTo>
                  <a:pt x="35935" y="13971"/>
                </a:lnTo>
                <a:lnTo>
                  <a:pt x="31109" y="6986"/>
                </a:lnTo>
                <a:lnTo>
                  <a:pt x="30474" y="5970"/>
                </a:lnTo>
                <a:lnTo>
                  <a:pt x="29712" y="5081"/>
                </a:lnTo>
                <a:lnTo>
                  <a:pt x="28950" y="4319"/>
                </a:lnTo>
                <a:lnTo>
                  <a:pt x="17474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8366045" y="2497030"/>
            <a:ext cx="48260" cy="46990"/>
          </a:xfrm>
          <a:custGeom>
            <a:avLst/>
            <a:gdLst/>
            <a:ahLst/>
            <a:cxnLst/>
            <a:rect l="l" t="t" r="r" b="b"/>
            <a:pathLst>
              <a:path w="48259" h="46989">
                <a:moveTo>
                  <a:pt x="24733" y="0"/>
                </a:moveTo>
                <a:lnTo>
                  <a:pt x="9032" y="6330"/>
                </a:lnTo>
                <a:lnTo>
                  <a:pt x="0" y="19994"/>
                </a:lnTo>
                <a:lnTo>
                  <a:pt x="4016" y="36111"/>
                </a:lnTo>
                <a:lnTo>
                  <a:pt x="24272" y="46811"/>
                </a:lnTo>
                <a:lnTo>
                  <a:pt x="33321" y="45013"/>
                </a:lnTo>
                <a:lnTo>
                  <a:pt x="41227" y="39667"/>
                </a:lnTo>
                <a:lnTo>
                  <a:pt x="45787" y="33089"/>
                </a:lnTo>
                <a:lnTo>
                  <a:pt x="47894" y="25427"/>
                </a:lnTo>
                <a:lnTo>
                  <a:pt x="47335" y="17361"/>
                </a:lnTo>
                <a:lnTo>
                  <a:pt x="43894" y="9568"/>
                </a:lnTo>
                <a:lnTo>
                  <a:pt x="42878" y="8171"/>
                </a:lnTo>
                <a:lnTo>
                  <a:pt x="40719" y="5885"/>
                </a:lnTo>
                <a:lnTo>
                  <a:pt x="24733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938771" y="4664964"/>
            <a:ext cx="108203" cy="121920"/>
          </a:xfrm>
          <a:prstGeom prst="rect">
            <a:avLst/>
          </a:prstGeom>
        </p:spPr>
      </p:pic>
      <p:sp>
        <p:nvSpPr>
          <p:cNvPr id="15" name="object 15"/>
          <p:cNvSpPr/>
          <p:nvPr/>
        </p:nvSpPr>
        <p:spPr>
          <a:xfrm>
            <a:off x="994788" y="3473996"/>
            <a:ext cx="912494" cy="886460"/>
          </a:xfrm>
          <a:custGeom>
            <a:avLst/>
            <a:gdLst/>
            <a:ahLst/>
            <a:cxnLst/>
            <a:rect l="l" t="t" r="r" b="b"/>
            <a:pathLst>
              <a:path w="912494" h="886460">
                <a:moveTo>
                  <a:pt x="218734" y="295909"/>
                </a:moveTo>
                <a:lnTo>
                  <a:pt x="211787" y="295909"/>
                </a:lnTo>
                <a:lnTo>
                  <a:pt x="210695" y="297180"/>
                </a:lnTo>
                <a:lnTo>
                  <a:pt x="204916" y="297180"/>
                </a:lnTo>
                <a:lnTo>
                  <a:pt x="184116" y="306069"/>
                </a:lnTo>
                <a:lnTo>
                  <a:pt x="156567" y="316230"/>
                </a:lnTo>
                <a:lnTo>
                  <a:pt x="125742" y="325119"/>
                </a:lnTo>
                <a:lnTo>
                  <a:pt x="95112" y="328930"/>
                </a:lnTo>
                <a:lnTo>
                  <a:pt x="226049" y="328930"/>
                </a:lnTo>
                <a:lnTo>
                  <a:pt x="265255" y="363219"/>
                </a:lnTo>
                <a:lnTo>
                  <a:pt x="305085" y="396239"/>
                </a:lnTo>
                <a:lnTo>
                  <a:pt x="426451" y="491489"/>
                </a:lnTo>
                <a:lnTo>
                  <a:pt x="466908" y="524510"/>
                </a:lnTo>
                <a:lnTo>
                  <a:pt x="507054" y="556260"/>
                </a:lnTo>
                <a:lnTo>
                  <a:pt x="546702" y="589280"/>
                </a:lnTo>
                <a:lnTo>
                  <a:pt x="585664" y="623569"/>
                </a:lnTo>
                <a:lnTo>
                  <a:pt x="623753" y="657860"/>
                </a:lnTo>
                <a:lnTo>
                  <a:pt x="660783" y="694690"/>
                </a:lnTo>
                <a:lnTo>
                  <a:pt x="669546" y="734060"/>
                </a:lnTo>
                <a:lnTo>
                  <a:pt x="672118" y="786129"/>
                </a:lnTo>
                <a:lnTo>
                  <a:pt x="672721" y="802640"/>
                </a:lnTo>
                <a:lnTo>
                  <a:pt x="682341" y="850900"/>
                </a:lnTo>
                <a:lnTo>
                  <a:pt x="714631" y="882650"/>
                </a:lnTo>
                <a:lnTo>
                  <a:pt x="727871" y="886460"/>
                </a:lnTo>
                <a:lnTo>
                  <a:pt x="740158" y="886460"/>
                </a:lnTo>
                <a:lnTo>
                  <a:pt x="779254" y="869950"/>
                </a:lnTo>
                <a:lnTo>
                  <a:pt x="793275" y="850900"/>
                </a:lnTo>
                <a:lnTo>
                  <a:pt x="738253" y="850900"/>
                </a:lnTo>
                <a:lnTo>
                  <a:pt x="728019" y="849629"/>
                </a:lnTo>
                <a:lnTo>
                  <a:pt x="708465" y="798829"/>
                </a:lnTo>
                <a:lnTo>
                  <a:pt x="708360" y="768350"/>
                </a:lnTo>
                <a:lnTo>
                  <a:pt x="707517" y="735329"/>
                </a:lnTo>
                <a:lnTo>
                  <a:pt x="702947" y="703579"/>
                </a:lnTo>
                <a:lnTo>
                  <a:pt x="706122" y="697229"/>
                </a:lnTo>
                <a:lnTo>
                  <a:pt x="705741" y="689610"/>
                </a:lnTo>
                <a:lnTo>
                  <a:pt x="699645" y="683260"/>
                </a:lnTo>
                <a:lnTo>
                  <a:pt x="693926" y="676910"/>
                </a:lnTo>
                <a:lnTo>
                  <a:pt x="687897" y="670560"/>
                </a:lnTo>
                <a:lnTo>
                  <a:pt x="681678" y="664210"/>
                </a:lnTo>
                <a:lnTo>
                  <a:pt x="675388" y="657860"/>
                </a:lnTo>
                <a:lnTo>
                  <a:pt x="679154" y="651510"/>
                </a:lnTo>
                <a:lnTo>
                  <a:pt x="682373" y="645160"/>
                </a:lnTo>
                <a:lnTo>
                  <a:pt x="683649" y="641350"/>
                </a:lnTo>
                <a:lnTo>
                  <a:pt x="659513" y="641350"/>
                </a:lnTo>
                <a:lnTo>
                  <a:pt x="635129" y="615950"/>
                </a:lnTo>
                <a:lnTo>
                  <a:pt x="641479" y="601980"/>
                </a:lnTo>
                <a:lnTo>
                  <a:pt x="620651" y="601980"/>
                </a:lnTo>
                <a:lnTo>
                  <a:pt x="601559" y="582930"/>
                </a:lnTo>
                <a:lnTo>
                  <a:pt x="595251" y="577850"/>
                </a:lnTo>
                <a:lnTo>
                  <a:pt x="599569" y="572769"/>
                </a:lnTo>
                <a:lnTo>
                  <a:pt x="602744" y="565150"/>
                </a:lnTo>
                <a:lnTo>
                  <a:pt x="602591" y="561339"/>
                </a:lnTo>
                <a:lnTo>
                  <a:pt x="578233" y="561339"/>
                </a:lnTo>
                <a:lnTo>
                  <a:pt x="573502" y="557530"/>
                </a:lnTo>
                <a:lnTo>
                  <a:pt x="568581" y="552450"/>
                </a:lnTo>
                <a:lnTo>
                  <a:pt x="563660" y="548639"/>
                </a:lnTo>
                <a:lnTo>
                  <a:pt x="558929" y="543560"/>
                </a:lnTo>
                <a:lnTo>
                  <a:pt x="562517" y="535939"/>
                </a:lnTo>
                <a:lnTo>
                  <a:pt x="564580" y="528319"/>
                </a:lnTo>
                <a:lnTo>
                  <a:pt x="542038" y="528319"/>
                </a:lnTo>
                <a:lnTo>
                  <a:pt x="504488" y="496569"/>
                </a:lnTo>
                <a:lnTo>
                  <a:pt x="466139" y="464819"/>
                </a:lnTo>
                <a:lnTo>
                  <a:pt x="427004" y="434339"/>
                </a:lnTo>
                <a:lnTo>
                  <a:pt x="387095" y="405130"/>
                </a:lnTo>
                <a:lnTo>
                  <a:pt x="346422" y="375919"/>
                </a:lnTo>
                <a:lnTo>
                  <a:pt x="304998" y="349250"/>
                </a:lnTo>
                <a:lnTo>
                  <a:pt x="262833" y="322580"/>
                </a:lnTo>
                <a:lnTo>
                  <a:pt x="219940" y="297180"/>
                </a:lnTo>
                <a:lnTo>
                  <a:pt x="218734" y="295909"/>
                </a:lnTo>
                <a:close/>
              </a:path>
              <a:path w="912494" h="886460">
                <a:moveTo>
                  <a:pt x="837270" y="742950"/>
                </a:moveTo>
                <a:lnTo>
                  <a:pt x="805436" y="742950"/>
                </a:lnTo>
                <a:lnTo>
                  <a:pt x="800185" y="758190"/>
                </a:lnTo>
                <a:lnTo>
                  <a:pt x="795054" y="772160"/>
                </a:lnTo>
                <a:lnTo>
                  <a:pt x="789684" y="786129"/>
                </a:lnTo>
                <a:lnTo>
                  <a:pt x="783719" y="798829"/>
                </a:lnTo>
                <a:lnTo>
                  <a:pt x="776783" y="814069"/>
                </a:lnTo>
                <a:lnTo>
                  <a:pt x="768241" y="829310"/>
                </a:lnTo>
                <a:lnTo>
                  <a:pt x="757626" y="843279"/>
                </a:lnTo>
                <a:lnTo>
                  <a:pt x="744476" y="850900"/>
                </a:lnTo>
                <a:lnTo>
                  <a:pt x="793275" y="850900"/>
                </a:lnTo>
                <a:lnTo>
                  <a:pt x="808230" y="830579"/>
                </a:lnTo>
                <a:lnTo>
                  <a:pt x="828062" y="781050"/>
                </a:lnTo>
                <a:lnTo>
                  <a:pt x="837270" y="742950"/>
                </a:lnTo>
                <a:close/>
              </a:path>
              <a:path w="912494" h="886460">
                <a:moveTo>
                  <a:pt x="794006" y="745490"/>
                </a:moveTo>
                <a:lnTo>
                  <a:pt x="776607" y="745490"/>
                </a:lnTo>
                <a:lnTo>
                  <a:pt x="782449" y="746760"/>
                </a:lnTo>
                <a:lnTo>
                  <a:pt x="794006" y="745490"/>
                </a:lnTo>
                <a:close/>
              </a:path>
              <a:path w="912494" h="886460">
                <a:moveTo>
                  <a:pt x="903951" y="613410"/>
                </a:moveTo>
                <a:lnTo>
                  <a:pt x="855097" y="613410"/>
                </a:lnTo>
                <a:lnTo>
                  <a:pt x="866428" y="618489"/>
                </a:lnTo>
                <a:lnTo>
                  <a:pt x="874472" y="626110"/>
                </a:lnTo>
                <a:lnTo>
                  <a:pt x="878207" y="640080"/>
                </a:lnTo>
                <a:lnTo>
                  <a:pt x="876967" y="654050"/>
                </a:lnTo>
                <a:lnTo>
                  <a:pt x="872190" y="666750"/>
                </a:lnTo>
                <a:lnTo>
                  <a:pt x="834408" y="697229"/>
                </a:lnTo>
                <a:lnTo>
                  <a:pt x="789640" y="709929"/>
                </a:lnTo>
                <a:lnTo>
                  <a:pt x="777585" y="713740"/>
                </a:lnTo>
                <a:lnTo>
                  <a:pt x="766066" y="717550"/>
                </a:lnTo>
                <a:lnTo>
                  <a:pt x="759906" y="723900"/>
                </a:lnTo>
                <a:lnTo>
                  <a:pt x="759367" y="732790"/>
                </a:lnTo>
                <a:lnTo>
                  <a:pt x="763351" y="740410"/>
                </a:lnTo>
                <a:lnTo>
                  <a:pt x="770765" y="745490"/>
                </a:lnTo>
                <a:lnTo>
                  <a:pt x="799721" y="745490"/>
                </a:lnTo>
                <a:lnTo>
                  <a:pt x="805436" y="742950"/>
                </a:lnTo>
                <a:lnTo>
                  <a:pt x="837270" y="742950"/>
                </a:lnTo>
                <a:lnTo>
                  <a:pt x="839726" y="732790"/>
                </a:lnTo>
                <a:lnTo>
                  <a:pt x="843028" y="731519"/>
                </a:lnTo>
                <a:lnTo>
                  <a:pt x="855410" y="725169"/>
                </a:lnTo>
                <a:lnTo>
                  <a:pt x="886843" y="702310"/>
                </a:lnTo>
                <a:lnTo>
                  <a:pt x="908369" y="669289"/>
                </a:lnTo>
                <a:lnTo>
                  <a:pt x="912275" y="648969"/>
                </a:lnTo>
                <a:lnTo>
                  <a:pt x="911227" y="628650"/>
                </a:lnTo>
                <a:lnTo>
                  <a:pt x="903951" y="613410"/>
                </a:lnTo>
                <a:close/>
              </a:path>
              <a:path w="912494" h="886460">
                <a:moveTo>
                  <a:pt x="683262" y="619760"/>
                </a:moveTo>
                <a:lnTo>
                  <a:pt x="676785" y="619760"/>
                </a:lnTo>
                <a:lnTo>
                  <a:pt x="675007" y="621030"/>
                </a:lnTo>
                <a:lnTo>
                  <a:pt x="673737" y="623569"/>
                </a:lnTo>
                <a:lnTo>
                  <a:pt x="668276" y="631189"/>
                </a:lnTo>
                <a:lnTo>
                  <a:pt x="663831" y="633730"/>
                </a:lnTo>
                <a:lnTo>
                  <a:pt x="659513" y="641350"/>
                </a:lnTo>
                <a:lnTo>
                  <a:pt x="683649" y="641350"/>
                </a:lnTo>
                <a:lnTo>
                  <a:pt x="684925" y="637539"/>
                </a:lnTo>
                <a:lnTo>
                  <a:pt x="686691" y="629919"/>
                </a:lnTo>
                <a:lnTo>
                  <a:pt x="688215" y="624839"/>
                </a:lnTo>
                <a:lnTo>
                  <a:pt x="683262" y="619760"/>
                </a:lnTo>
                <a:close/>
              </a:path>
              <a:path w="912494" h="886460">
                <a:moveTo>
                  <a:pt x="308538" y="39369"/>
                </a:moveTo>
                <a:lnTo>
                  <a:pt x="248566" y="39369"/>
                </a:lnTo>
                <a:lnTo>
                  <a:pt x="274385" y="53340"/>
                </a:lnTo>
                <a:lnTo>
                  <a:pt x="288162" y="92709"/>
                </a:lnTo>
                <a:lnTo>
                  <a:pt x="293549" y="144780"/>
                </a:lnTo>
                <a:lnTo>
                  <a:pt x="293996" y="181609"/>
                </a:lnTo>
                <a:lnTo>
                  <a:pt x="294115" y="205739"/>
                </a:lnTo>
                <a:lnTo>
                  <a:pt x="293753" y="240030"/>
                </a:lnTo>
                <a:lnTo>
                  <a:pt x="289290" y="246380"/>
                </a:lnTo>
                <a:lnTo>
                  <a:pt x="287578" y="254000"/>
                </a:lnTo>
                <a:lnTo>
                  <a:pt x="325988" y="300989"/>
                </a:lnTo>
                <a:lnTo>
                  <a:pt x="360921" y="332739"/>
                </a:lnTo>
                <a:lnTo>
                  <a:pt x="397133" y="363219"/>
                </a:lnTo>
                <a:lnTo>
                  <a:pt x="434223" y="393700"/>
                </a:lnTo>
                <a:lnTo>
                  <a:pt x="546737" y="481330"/>
                </a:lnTo>
                <a:lnTo>
                  <a:pt x="584479" y="509269"/>
                </a:lnTo>
                <a:lnTo>
                  <a:pt x="622363" y="538480"/>
                </a:lnTo>
                <a:lnTo>
                  <a:pt x="660719" y="565150"/>
                </a:lnTo>
                <a:lnTo>
                  <a:pt x="699880" y="590550"/>
                </a:lnTo>
                <a:lnTo>
                  <a:pt x="740177" y="614680"/>
                </a:lnTo>
                <a:lnTo>
                  <a:pt x="781941" y="636269"/>
                </a:lnTo>
                <a:lnTo>
                  <a:pt x="783084" y="637539"/>
                </a:lnTo>
                <a:lnTo>
                  <a:pt x="792355" y="637539"/>
                </a:lnTo>
                <a:lnTo>
                  <a:pt x="798197" y="628650"/>
                </a:lnTo>
                <a:lnTo>
                  <a:pt x="792990" y="623569"/>
                </a:lnTo>
                <a:lnTo>
                  <a:pt x="804249" y="619760"/>
                </a:lnTo>
                <a:lnTo>
                  <a:pt x="829102" y="614680"/>
                </a:lnTo>
                <a:lnTo>
                  <a:pt x="841504" y="613410"/>
                </a:lnTo>
                <a:lnTo>
                  <a:pt x="903951" y="613410"/>
                </a:lnTo>
                <a:lnTo>
                  <a:pt x="901525" y="608330"/>
                </a:lnTo>
                <a:lnTo>
                  <a:pt x="771400" y="608330"/>
                </a:lnTo>
                <a:lnTo>
                  <a:pt x="688883" y="547369"/>
                </a:lnTo>
                <a:lnTo>
                  <a:pt x="607325" y="483869"/>
                </a:lnTo>
                <a:lnTo>
                  <a:pt x="567206" y="452119"/>
                </a:lnTo>
                <a:lnTo>
                  <a:pt x="527687" y="417830"/>
                </a:lnTo>
                <a:lnTo>
                  <a:pt x="486762" y="383539"/>
                </a:lnTo>
                <a:lnTo>
                  <a:pt x="446051" y="347980"/>
                </a:lnTo>
                <a:lnTo>
                  <a:pt x="404974" y="311150"/>
                </a:lnTo>
                <a:lnTo>
                  <a:pt x="362953" y="276859"/>
                </a:lnTo>
                <a:lnTo>
                  <a:pt x="319407" y="245109"/>
                </a:lnTo>
                <a:lnTo>
                  <a:pt x="329123" y="209550"/>
                </a:lnTo>
                <a:lnTo>
                  <a:pt x="333361" y="166369"/>
                </a:lnTo>
                <a:lnTo>
                  <a:pt x="331494" y="119380"/>
                </a:lnTo>
                <a:lnTo>
                  <a:pt x="322897" y="73659"/>
                </a:lnTo>
                <a:lnTo>
                  <a:pt x="308538" y="39369"/>
                </a:lnTo>
                <a:close/>
              </a:path>
              <a:path w="912494" h="886460">
                <a:moveTo>
                  <a:pt x="835662" y="580389"/>
                </a:moveTo>
                <a:lnTo>
                  <a:pt x="817495" y="582930"/>
                </a:lnTo>
                <a:lnTo>
                  <a:pt x="800150" y="588010"/>
                </a:lnTo>
                <a:lnTo>
                  <a:pt x="784495" y="596900"/>
                </a:lnTo>
                <a:lnTo>
                  <a:pt x="771400" y="608330"/>
                </a:lnTo>
                <a:lnTo>
                  <a:pt x="901525" y="608330"/>
                </a:lnTo>
                <a:lnTo>
                  <a:pt x="900313" y="605789"/>
                </a:lnTo>
                <a:lnTo>
                  <a:pt x="882588" y="590550"/>
                </a:lnTo>
                <a:lnTo>
                  <a:pt x="860292" y="581660"/>
                </a:lnTo>
                <a:lnTo>
                  <a:pt x="835662" y="580389"/>
                </a:lnTo>
                <a:close/>
              </a:path>
              <a:path w="912494" h="886460">
                <a:moveTo>
                  <a:pt x="639828" y="586739"/>
                </a:moveTo>
                <a:lnTo>
                  <a:pt x="633478" y="586739"/>
                </a:lnTo>
                <a:lnTo>
                  <a:pt x="630938" y="588010"/>
                </a:lnTo>
                <a:lnTo>
                  <a:pt x="629414" y="590550"/>
                </a:lnTo>
                <a:lnTo>
                  <a:pt x="627255" y="594360"/>
                </a:lnTo>
                <a:lnTo>
                  <a:pt x="620651" y="601980"/>
                </a:lnTo>
                <a:lnTo>
                  <a:pt x="641479" y="601980"/>
                </a:lnTo>
                <a:lnTo>
                  <a:pt x="642368" y="594360"/>
                </a:lnTo>
                <a:lnTo>
                  <a:pt x="643511" y="589280"/>
                </a:lnTo>
                <a:lnTo>
                  <a:pt x="639828" y="586739"/>
                </a:lnTo>
                <a:close/>
              </a:path>
              <a:path w="912494" h="886460">
                <a:moveTo>
                  <a:pt x="596521" y="547369"/>
                </a:moveTo>
                <a:lnTo>
                  <a:pt x="586869" y="548639"/>
                </a:lnTo>
                <a:lnTo>
                  <a:pt x="582805" y="551180"/>
                </a:lnTo>
                <a:lnTo>
                  <a:pt x="581535" y="556260"/>
                </a:lnTo>
                <a:lnTo>
                  <a:pt x="580392" y="558800"/>
                </a:lnTo>
                <a:lnTo>
                  <a:pt x="579376" y="560069"/>
                </a:lnTo>
                <a:lnTo>
                  <a:pt x="578233" y="561339"/>
                </a:lnTo>
                <a:lnTo>
                  <a:pt x="602591" y="561339"/>
                </a:lnTo>
                <a:lnTo>
                  <a:pt x="602109" y="551180"/>
                </a:lnTo>
                <a:lnTo>
                  <a:pt x="596521" y="547369"/>
                </a:lnTo>
                <a:close/>
              </a:path>
              <a:path w="912494" h="886460">
                <a:moveTo>
                  <a:pt x="558040" y="513080"/>
                </a:moveTo>
                <a:lnTo>
                  <a:pt x="551309" y="513080"/>
                </a:lnTo>
                <a:lnTo>
                  <a:pt x="548642" y="515619"/>
                </a:lnTo>
                <a:lnTo>
                  <a:pt x="547372" y="518159"/>
                </a:lnTo>
                <a:lnTo>
                  <a:pt x="546356" y="523239"/>
                </a:lnTo>
                <a:lnTo>
                  <a:pt x="542038" y="528319"/>
                </a:lnTo>
                <a:lnTo>
                  <a:pt x="564580" y="528319"/>
                </a:lnTo>
                <a:lnTo>
                  <a:pt x="564072" y="520700"/>
                </a:lnTo>
                <a:lnTo>
                  <a:pt x="559945" y="515619"/>
                </a:lnTo>
                <a:lnTo>
                  <a:pt x="558040" y="513080"/>
                </a:lnTo>
                <a:close/>
              </a:path>
              <a:path w="912494" h="886460">
                <a:moveTo>
                  <a:pt x="250459" y="0"/>
                </a:moveTo>
                <a:lnTo>
                  <a:pt x="209445" y="12700"/>
                </a:lnTo>
                <a:lnTo>
                  <a:pt x="172032" y="68579"/>
                </a:lnTo>
                <a:lnTo>
                  <a:pt x="158940" y="123189"/>
                </a:lnTo>
                <a:lnTo>
                  <a:pt x="149532" y="176530"/>
                </a:lnTo>
                <a:lnTo>
                  <a:pt x="127406" y="181609"/>
                </a:lnTo>
                <a:lnTo>
                  <a:pt x="84618" y="194309"/>
                </a:lnTo>
                <a:lnTo>
                  <a:pt x="34131" y="220980"/>
                </a:lnTo>
                <a:lnTo>
                  <a:pt x="0" y="274319"/>
                </a:lnTo>
                <a:lnTo>
                  <a:pt x="2834" y="308609"/>
                </a:lnTo>
                <a:lnTo>
                  <a:pt x="19449" y="339089"/>
                </a:lnTo>
                <a:lnTo>
                  <a:pt x="45161" y="358139"/>
                </a:lnTo>
                <a:lnTo>
                  <a:pt x="77206" y="368300"/>
                </a:lnTo>
                <a:lnTo>
                  <a:pt x="112816" y="369569"/>
                </a:lnTo>
                <a:lnTo>
                  <a:pt x="143174" y="367030"/>
                </a:lnTo>
                <a:lnTo>
                  <a:pt x="172493" y="358139"/>
                </a:lnTo>
                <a:lnTo>
                  <a:pt x="199184" y="347980"/>
                </a:lnTo>
                <a:lnTo>
                  <a:pt x="221655" y="334009"/>
                </a:lnTo>
                <a:lnTo>
                  <a:pt x="223903" y="332739"/>
                </a:lnTo>
                <a:lnTo>
                  <a:pt x="225008" y="331469"/>
                </a:lnTo>
                <a:lnTo>
                  <a:pt x="226049" y="328930"/>
                </a:lnTo>
                <a:lnTo>
                  <a:pt x="95112" y="328930"/>
                </a:lnTo>
                <a:lnTo>
                  <a:pt x="76168" y="327659"/>
                </a:lnTo>
                <a:lnTo>
                  <a:pt x="60011" y="322580"/>
                </a:lnTo>
                <a:lnTo>
                  <a:pt x="47733" y="312419"/>
                </a:lnTo>
                <a:lnTo>
                  <a:pt x="40426" y="294639"/>
                </a:lnTo>
                <a:lnTo>
                  <a:pt x="44245" y="265430"/>
                </a:lnTo>
                <a:lnTo>
                  <a:pt x="63964" y="243839"/>
                </a:lnTo>
                <a:lnTo>
                  <a:pt x="91548" y="228600"/>
                </a:lnTo>
                <a:lnTo>
                  <a:pt x="118963" y="215900"/>
                </a:lnTo>
                <a:lnTo>
                  <a:pt x="123991" y="213359"/>
                </a:lnTo>
                <a:lnTo>
                  <a:pt x="130305" y="210819"/>
                </a:lnTo>
                <a:lnTo>
                  <a:pt x="137470" y="208280"/>
                </a:lnTo>
                <a:lnTo>
                  <a:pt x="145049" y="204469"/>
                </a:lnTo>
                <a:lnTo>
                  <a:pt x="188214" y="204469"/>
                </a:lnTo>
                <a:lnTo>
                  <a:pt x="190265" y="181609"/>
                </a:lnTo>
                <a:lnTo>
                  <a:pt x="192674" y="158750"/>
                </a:lnTo>
                <a:lnTo>
                  <a:pt x="204164" y="91439"/>
                </a:lnTo>
                <a:lnTo>
                  <a:pt x="241619" y="40639"/>
                </a:lnTo>
                <a:lnTo>
                  <a:pt x="244045" y="39369"/>
                </a:lnTo>
                <a:lnTo>
                  <a:pt x="308538" y="39369"/>
                </a:lnTo>
                <a:lnTo>
                  <a:pt x="306943" y="35560"/>
                </a:lnTo>
                <a:lnTo>
                  <a:pt x="283005" y="8889"/>
                </a:lnTo>
                <a:lnTo>
                  <a:pt x="250459" y="0"/>
                </a:lnTo>
                <a:close/>
              </a:path>
              <a:path w="912494" h="886460">
                <a:moveTo>
                  <a:pt x="188214" y="204469"/>
                </a:moveTo>
                <a:lnTo>
                  <a:pt x="145049" y="204469"/>
                </a:lnTo>
                <a:lnTo>
                  <a:pt x="145099" y="205739"/>
                </a:lnTo>
                <a:lnTo>
                  <a:pt x="143020" y="217169"/>
                </a:lnTo>
                <a:lnTo>
                  <a:pt x="150065" y="255269"/>
                </a:lnTo>
                <a:lnTo>
                  <a:pt x="156009" y="257809"/>
                </a:lnTo>
                <a:lnTo>
                  <a:pt x="161774" y="257809"/>
                </a:lnTo>
                <a:lnTo>
                  <a:pt x="169953" y="255269"/>
                </a:lnTo>
                <a:lnTo>
                  <a:pt x="172696" y="251459"/>
                </a:lnTo>
                <a:lnTo>
                  <a:pt x="183056" y="232409"/>
                </a:lnTo>
                <a:lnTo>
                  <a:pt x="187986" y="207009"/>
                </a:lnTo>
                <a:lnTo>
                  <a:pt x="188214" y="204469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7817993" y="1015"/>
            <a:ext cx="749935" cy="975360"/>
          </a:xfrm>
          <a:custGeom>
            <a:avLst/>
            <a:gdLst/>
            <a:ahLst/>
            <a:cxnLst/>
            <a:rect l="l" t="t" r="r" b="b"/>
            <a:pathLst>
              <a:path w="749934" h="975360">
                <a:moveTo>
                  <a:pt x="91424" y="713739"/>
                </a:moveTo>
                <a:lnTo>
                  <a:pt x="32611" y="728980"/>
                </a:lnTo>
                <a:lnTo>
                  <a:pt x="2774" y="764539"/>
                </a:lnTo>
                <a:lnTo>
                  <a:pt x="0" y="789939"/>
                </a:lnTo>
                <a:lnTo>
                  <a:pt x="5978" y="808989"/>
                </a:lnTo>
                <a:lnTo>
                  <a:pt x="30414" y="840739"/>
                </a:lnTo>
                <a:lnTo>
                  <a:pt x="72167" y="859789"/>
                </a:lnTo>
                <a:lnTo>
                  <a:pt x="98678" y="863600"/>
                </a:lnTo>
                <a:lnTo>
                  <a:pt x="102234" y="863600"/>
                </a:lnTo>
                <a:lnTo>
                  <a:pt x="129563" y="905510"/>
                </a:lnTo>
                <a:lnTo>
                  <a:pt x="164846" y="946150"/>
                </a:lnTo>
                <a:lnTo>
                  <a:pt x="205176" y="972820"/>
                </a:lnTo>
                <a:lnTo>
                  <a:pt x="247650" y="975360"/>
                </a:lnTo>
                <a:lnTo>
                  <a:pt x="253363" y="974089"/>
                </a:lnTo>
                <a:lnTo>
                  <a:pt x="259064" y="971550"/>
                </a:lnTo>
                <a:lnTo>
                  <a:pt x="270382" y="963930"/>
                </a:lnTo>
                <a:lnTo>
                  <a:pt x="285011" y="944880"/>
                </a:lnTo>
                <a:lnTo>
                  <a:pt x="285563" y="942339"/>
                </a:lnTo>
                <a:lnTo>
                  <a:pt x="231393" y="942339"/>
                </a:lnTo>
                <a:lnTo>
                  <a:pt x="216509" y="939800"/>
                </a:lnTo>
                <a:lnTo>
                  <a:pt x="202041" y="930910"/>
                </a:lnTo>
                <a:lnTo>
                  <a:pt x="188692" y="919480"/>
                </a:lnTo>
                <a:lnTo>
                  <a:pt x="177164" y="906780"/>
                </a:lnTo>
                <a:lnTo>
                  <a:pt x="167179" y="896620"/>
                </a:lnTo>
                <a:lnTo>
                  <a:pt x="157479" y="885189"/>
                </a:lnTo>
                <a:lnTo>
                  <a:pt x="147875" y="873760"/>
                </a:lnTo>
                <a:lnTo>
                  <a:pt x="138175" y="862330"/>
                </a:lnTo>
                <a:lnTo>
                  <a:pt x="144017" y="862330"/>
                </a:lnTo>
                <a:lnTo>
                  <a:pt x="149732" y="861060"/>
                </a:lnTo>
                <a:lnTo>
                  <a:pt x="155321" y="858520"/>
                </a:lnTo>
                <a:lnTo>
                  <a:pt x="160781" y="857250"/>
                </a:lnTo>
                <a:lnTo>
                  <a:pt x="166242" y="854710"/>
                </a:lnTo>
                <a:lnTo>
                  <a:pt x="171323" y="852170"/>
                </a:lnTo>
                <a:lnTo>
                  <a:pt x="176821" y="845820"/>
                </a:lnTo>
                <a:lnTo>
                  <a:pt x="177974" y="836930"/>
                </a:lnTo>
                <a:lnTo>
                  <a:pt x="174626" y="829310"/>
                </a:lnTo>
                <a:lnTo>
                  <a:pt x="106302" y="829310"/>
                </a:lnTo>
                <a:lnTo>
                  <a:pt x="84339" y="826770"/>
                </a:lnTo>
                <a:lnTo>
                  <a:pt x="40848" y="801370"/>
                </a:lnTo>
                <a:lnTo>
                  <a:pt x="34057" y="774700"/>
                </a:lnTo>
                <a:lnTo>
                  <a:pt x="38782" y="764539"/>
                </a:lnTo>
                <a:lnTo>
                  <a:pt x="48055" y="756920"/>
                </a:lnTo>
                <a:lnTo>
                  <a:pt x="60578" y="751839"/>
                </a:lnTo>
                <a:lnTo>
                  <a:pt x="72763" y="748030"/>
                </a:lnTo>
                <a:lnTo>
                  <a:pt x="98226" y="745489"/>
                </a:lnTo>
                <a:lnTo>
                  <a:pt x="133041" y="745489"/>
                </a:lnTo>
                <a:lnTo>
                  <a:pt x="153267" y="723900"/>
                </a:lnTo>
                <a:lnTo>
                  <a:pt x="125222" y="723900"/>
                </a:lnTo>
                <a:lnTo>
                  <a:pt x="109055" y="717550"/>
                </a:lnTo>
                <a:lnTo>
                  <a:pt x="91424" y="713739"/>
                </a:lnTo>
                <a:close/>
              </a:path>
              <a:path w="749934" h="975360">
                <a:moveTo>
                  <a:pt x="220472" y="703580"/>
                </a:moveTo>
                <a:lnTo>
                  <a:pt x="218439" y="703580"/>
                </a:lnTo>
                <a:lnTo>
                  <a:pt x="212343" y="704850"/>
                </a:lnTo>
                <a:lnTo>
                  <a:pt x="209168" y="711200"/>
                </a:lnTo>
                <a:lnTo>
                  <a:pt x="212216" y="715010"/>
                </a:lnTo>
                <a:lnTo>
                  <a:pt x="216461" y="722630"/>
                </a:lnTo>
                <a:lnTo>
                  <a:pt x="221313" y="727710"/>
                </a:lnTo>
                <a:lnTo>
                  <a:pt x="226665" y="734060"/>
                </a:lnTo>
                <a:lnTo>
                  <a:pt x="232409" y="737870"/>
                </a:lnTo>
                <a:lnTo>
                  <a:pt x="228397" y="745489"/>
                </a:lnTo>
                <a:lnTo>
                  <a:pt x="224599" y="754380"/>
                </a:lnTo>
                <a:lnTo>
                  <a:pt x="221087" y="762000"/>
                </a:lnTo>
                <a:lnTo>
                  <a:pt x="217931" y="770889"/>
                </a:lnTo>
                <a:lnTo>
                  <a:pt x="214122" y="777239"/>
                </a:lnTo>
                <a:lnTo>
                  <a:pt x="216407" y="784860"/>
                </a:lnTo>
                <a:lnTo>
                  <a:pt x="221741" y="791210"/>
                </a:lnTo>
                <a:lnTo>
                  <a:pt x="227841" y="821689"/>
                </a:lnTo>
                <a:lnTo>
                  <a:pt x="237966" y="853439"/>
                </a:lnTo>
                <a:lnTo>
                  <a:pt x="248138" y="882650"/>
                </a:lnTo>
                <a:lnTo>
                  <a:pt x="254380" y="906780"/>
                </a:lnTo>
                <a:lnTo>
                  <a:pt x="254581" y="918210"/>
                </a:lnTo>
                <a:lnTo>
                  <a:pt x="252174" y="928370"/>
                </a:lnTo>
                <a:lnTo>
                  <a:pt x="246647" y="937260"/>
                </a:lnTo>
                <a:lnTo>
                  <a:pt x="237489" y="941070"/>
                </a:lnTo>
                <a:lnTo>
                  <a:pt x="235584" y="942339"/>
                </a:lnTo>
                <a:lnTo>
                  <a:pt x="285563" y="942339"/>
                </a:lnTo>
                <a:lnTo>
                  <a:pt x="289972" y="922020"/>
                </a:lnTo>
                <a:lnTo>
                  <a:pt x="288313" y="897889"/>
                </a:lnTo>
                <a:lnTo>
                  <a:pt x="283082" y="873760"/>
                </a:lnTo>
                <a:lnTo>
                  <a:pt x="277947" y="857250"/>
                </a:lnTo>
                <a:lnTo>
                  <a:pt x="272669" y="840739"/>
                </a:lnTo>
                <a:lnTo>
                  <a:pt x="267581" y="824230"/>
                </a:lnTo>
                <a:lnTo>
                  <a:pt x="258641" y="778510"/>
                </a:lnTo>
                <a:lnTo>
                  <a:pt x="258317" y="768350"/>
                </a:lnTo>
                <a:lnTo>
                  <a:pt x="281093" y="721360"/>
                </a:lnTo>
                <a:lnTo>
                  <a:pt x="283113" y="717550"/>
                </a:lnTo>
                <a:lnTo>
                  <a:pt x="241807" y="717550"/>
                </a:lnTo>
                <a:lnTo>
                  <a:pt x="235330" y="712470"/>
                </a:lnTo>
                <a:lnTo>
                  <a:pt x="229870" y="709930"/>
                </a:lnTo>
                <a:lnTo>
                  <a:pt x="222376" y="704850"/>
                </a:lnTo>
                <a:lnTo>
                  <a:pt x="220472" y="703580"/>
                </a:lnTo>
                <a:close/>
              </a:path>
              <a:path w="749934" h="975360">
                <a:moveTo>
                  <a:pt x="166624" y="824230"/>
                </a:moveTo>
                <a:lnTo>
                  <a:pt x="154527" y="825500"/>
                </a:lnTo>
                <a:lnTo>
                  <a:pt x="142049" y="825500"/>
                </a:lnTo>
                <a:lnTo>
                  <a:pt x="129476" y="826770"/>
                </a:lnTo>
                <a:lnTo>
                  <a:pt x="117093" y="829310"/>
                </a:lnTo>
                <a:lnTo>
                  <a:pt x="174626" y="829310"/>
                </a:lnTo>
                <a:lnTo>
                  <a:pt x="166624" y="824230"/>
                </a:lnTo>
                <a:close/>
              </a:path>
              <a:path w="749934" h="975360">
                <a:moveTo>
                  <a:pt x="133041" y="745489"/>
                </a:moveTo>
                <a:lnTo>
                  <a:pt x="109981" y="745489"/>
                </a:lnTo>
                <a:lnTo>
                  <a:pt x="106679" y="751839"/>
                </a:lnTo>
                <a:lnTo>
                  <a:pt x="115061" y="758189"/>
                </a:lnTo>
                <a:lnTo>
                  <a:pt x="121665" y="755650"/>
                </a:lnTo>
                <a:lnTo>
                  <a:pt x="122808" y="755650"/>
                </a:lnTo>
                <a:lnTo>
                  <a:pt x="123825" y="754380"/>
                </a:lnTo>
                <a:lnTo>
                  <a:pt x="124713" y="754380"/>
                </a:lnTo>
                <a:lnTo>
                  <a:pt x="133041" y="745489"/>
                </a:lnTo>
                <a:close/>
              </a:path>
              <a:path w="749934" h="975360">
                <a:moveTo>
                  <a:pt x="496368" y="0"/>
                </a:moveTo>
                <a:lnTo>
                  <a:pt x="384059" y="0"/>
                </a:lnTo>
                <a:lnTo>
                  <a:pt x="372017" y="27939"/>
                </a:lnTo>
                <a:lnTo>
                  <a:pt x="369748" y="69850"/>
                </a:lnTo>
                <a:lnTo>
                  <a:pt x="376754" y="115570"/>
                </a:lnTo>
                <a:lnTo>
                  <a:pt x="390721" y="160020"/>
                </a:lnTo>
                <a:lnTo>
                  <a:pt x="409333" y="200660"/>
                </a:lnTo>
                <a:lnTo>
                  <a:pt x="430275" y="229870"/>
                </a:lnTo>
                <a:lnTo>
                  <a:pt x="399967" y="274320"/>
                </a:lnTo>
                <a:lnTo>
                  <a:pt x="371847" y="321310"/>
                </a:lnTo>
                <a:lnTo>
                  <a:pt x="345026" y="368300"/>
                </a:lnTo>
                <a:lnTo>
                  <a:pt x="318613" y="416560"/>
                </a:lnTo>
                <a:lnTo>
                  <a:pt x="291718" y="463550"/>
                </a:lnTo>
                <a:lnTo>
                  <a:pt x="265618" y="508000"/>
                </a:lnTo>
                <a:lnTo>
                  <a:pt x="238618" y="552450"/>
                </a:lnTo>
                <a:lnTo>
                  <a:pt x="210899" y="595630"/>
                </a:lnTo>
                <a:lnTo>
                  <a:pt x="182640" y="638810"/>
                </a:lnTo>
                <a:lnTo>
                  <a:pt x="154021" y="680720"/>
                </a:lnTo>
                <a:lnTo>
                  <a:pt x="125222" y="723900"/>
                </a:lnTo>
                <a:lnTo>
                  <a:pt x="153267" y="723900"/>
                </a:lnTo>
                <a:lnTo>
                  <a:pt x="156836" y="720089"/>
                </a:lnTo>
                <a:lnTo>
                  <a:pt x="186831" y="683260"/>
                </a:lnTo>
                <a:lnTo>
                  <a:pt x="215153" y="646430"/>
                </a:lnTo>
                <a:lnTo>
                  <a:pt x="242259" y="607060"/>
                </a:lnTo>
                <a:lnTo>
                  <a:pt x="268603" y="567689"/>
                </a:lnTo>
                <a:lnTo>
                  <a:pt x="294639" y="528320"/>
                </a:lnTo>
                <a:lnTo>
                  <a:pt x="320284" y="488950"/>
                </a:lnTo>
                <a:lnTo>
                  <a:pt x="346104" y="449580"/>
                </a:lnTo>
                <a:lnTo>
                  <a:pt x="371684" y="408939"/>
                </a:lnTo>
                <a:lnTo>
                  <a:pt x="396608" y="368300"/>
                </a:lnTo>
                <a:lnTo>
                  <a:pt x="420462" y="326389"/>
                </a:lnTo>
                <a:lnTo>
                  <a:pt x="442830" y="284480"/>
                </a:lnTo>
                <a:lnTo>
                  <a:pt x="463296" y="242570"/>
                </a:lnTo>
                <a:lnTo>
                  <a:pt x="464885" y="234950"/>
                </a:lnTo>
                <a:lnTo>
                  <a:pt x="463438" y="228600"/>
                </a:lnTo>
                <a:lnTo>
                  <a:pt x="459349" y="222250"/>
                </a:lnTo>
                <a:lnTo>
                  <a:pt x="453008" y="217170"/>
                </a:lnTo>
                <a:lnTo>
                  <a:pt x="438353" y="177800"/>
                </a:lnTo>
                <a:lnTo>
                  <a:pt x="421228" y="127000"/>
                </a:lnTo>
                <a:lnTo>
                  <a:pt x="408980" y="76200"/>
                </a:lnTo>
                <a:lnTo>
                  <a:pt x="408955" y="34289"/>
                </a:lnTo>
                <a:lnTo>
                  <a:pt x="428498" y="12700"/>
                </a:lnTo>
                <a:lnTo>
                  <a:pt x="430529" y="11430"/>
                </a:lnTo>
                <a:lnTo>
                  <a:pt x="507794" y="11430"/>
                </a:lnTo>
                <a:lnTo>
                  <a:pt x="496368" y="0"/>
                </a:lnTo>
                <a:close/>
              </a:path>
              <a:path w="749934" h="975360">
                <a:moveTo>
                  <a:pt x="248157" y="656589"/>
                </a:moveTo>
                <a:lnTo>
                  <a:pt x="245872" y="657860"/>
                </a:lnTo>
                <a:lnTo>
                  <a:pt x="242061" y="659130"/>
                </a:lnTo>
                <a:lnTo>
                  <a:pt x="239522" y="662939"/>
                </a:lnTo>
                <a:lnTo>
                  <a:pt x="242442" y="668020"/>
                </a:lnTo>
                <a:lnTo>
                  <a:pt x="245490" y="674370"/>
                </a:lnTo>
                <a:lnTo>
                  <a:pt x="256158" y="685800"/>
                </a:lnTo>
                <a:lnTo>
                  <a:pt x="241807" y="717550"/>
                </a:lnTo>
                <a:lnTo>
                  <a:pt x="283113" y="717550"/>
                </a:lnTo>
                <a:lnTo>
                  <a:pt x="305330" y="675639"/>
                </a:lnTo>
                <a:lnTo>
                  <a:pt x="310417" y="666750"/>
                </a:lnTo>
                <a:lnTo>
                  <a:pt x="265175" y="666750"/>
                </a:lnTo>
                <a:lnTo>
                  <a:pt x="256539" y="661670"/>
                </a:lnTo>
                <a:lnTo>
                  <a:pt x="253237" y="659130"/>
                </a:lnTo>
                <a:lnTo>
                  <a:pt x="250825" y="657860"/>
                </a:lnTo>
                <a:lnTo>
                  <a:pt x="248157" y="656589"/>
                </a:lnTo>
                <a:close/>
              </a:path>
              <a:path w="749934" h="975360">
                <a:moveTo>
                  <a:pt x="283845" y="605789"/>
                </a:moveTo>
                <a:lnTo>
                  <a:pt x="275081" y="605789"/>
                </a:lnTo>
                <a:lnTo>
                  <a:pt x="269875" y="608330"/>
                </a:lnTo>
                <a:lnTo>
                  <a:pt x="265810" y="613410"/>
                </a:lnTo>
                <a:lnTo>
                  <a:pt x="269875" y="626110"/>
                </a:lnTo>
                <a:lnTo>
                  <a:pt x="275208" y="632460"/>
                </a:lnTo>
                <a:lnTo>
                  <a:pt x="281050" y="635000"/>
                </a:lnTo>
                <a:lnTo>
                  <a:pt x="277016" y="642620"/>
                </a:lnTo>
                <a:lnTo>
                  <a:pt x="269138" y="659130"/>
                </a:lnTo>
                <a:lnTo>
                  <a:pt x="265175" y="666750"/>
                </a:lnTo>
                <a:lnTo>
                  <a:pt x="310417" y="666750"/>
                </a:lnTo>
                <a:lnTo>
                  <a:pt x="330768" y="631189"/>
                </a:lnTo>
                <a:lnTo>
                  <a:pt x="340567" y="614680"/>
                </a:lnTo>
                <a:lnTo>
                  <a:pt x="290449" y="614680"/>
                </a:lnTo>
                <a:lnTo>
                  <a:pt x="288671" y="612139"/>
                </a:lnTo>
                <a:lnTo>
                  <a:pt x="286765" y="610870"/>
                </a:lnTo>
                <a:lnTo>
                  <a:pt x="283845" y="605789"/>
                </a:lnTo>
                <a:close/>
              </a:path>
              <a:path w="749934" h="975360">
                <a:moveTo>
                  <a:pt x="300989" y="560070"/>
                </a:moveTo>
                <a:lnTo>
                  <a:pt x="298196" y="561339"/>
                </a:lnTo>
                <a:lnTo>
                  <a:pt x="296417" y="561339"/>
                </a:lnTo>
                <a:lnTo>
                  <a:pt x="294766" y="562610"/>
                </a:lnTo>
                <a:lnTo>
                  <a:pt x="293624" y="565150"/>
                </a:lnTo>
                <a:lnTo>
                  <a:pt x="291717" y="572770"/>
                </a:lnTo>
                <a:lnTo>
                  <a:pt x="293703" y="579120"/>
                </a:lnTo>
                <a:lnTo>
                  <a:pt x="298285" y="586739"/>
                </a:lnTo>
                <a:lnTo>
                  <a:pt x="304164" y="591820"/>
                </a:lnTo>
                <a:lnTo>
                  <a:pt x="301132" y="598170"/>
                </a:lnTo>
                <a:lnTo>
                  <a:pt x="297910" y="603250"/>
                </a:lnTo>
                <a:lnTo>
                  <a:pt x="294735" y="609600"/>
                </a:lnTo>
                <a:lnTo>
                  <a:pt x="291846" y="614680"/>
                </a:lnTo>
                <a:lnTo>
                  <a:pt x="340567" y="614680"/>
                </a:lnTo>
                <a:lnTo>
                  <a:pt x="357149" y="586739"/>
                </a:lnTo>
                <a:lnTo>
                  <a:pt x="366428" y="571500"/>
                </a:lnTo>
                <a:lnTo>
                  <a:pt x="314959" y="571500"/>
                </a:lnTo>
                <a:lnTo>
                  <a:pt x="311784" y="568960"/>
                </a:lnTo>
                <a:lnTo>
                  <a:pt x="308863" y="567689"/>
                </a:lnTo>
                <a:lnTo>
                  <a:pt x="306450" y="563880"/>
                </a:lnTo>
                <a:lnTo>
                  <a:pt x="304291" y="561339"/>
                </a:lnTo>
                <a:lnTo>
                  <a:pt x="300989" y="560070"/>
                </a:lnTo>
                <a:close/>
              </a:path>
              <a:path w="749934" h="975360">
                <a:moveTo>
                  <a:pt x="548893" y="242570"/>
                </a:moveTo>
                <a:lnTo>
                  <a:pt x="545464" y="242570"/>
                </a:lnTo>
                <a:lnTo>
                  <a:pt x="543813" y="243839"/>
                </a:lnTo>
                <a:lnTo>
                  <a:pt x="542289" y="245110"/>
                </a:lnTo>
                <a:lnTo>
                  <a:pt x="541527" y="246380"/>
                </a:lnTo>
                <a:lnTo>
                  <a:pt x="509550" y="284480"/>
                </a:lnTo>
                <a:lnTo>
                  <a:pt x="478587" y="323850"/>
                </a:lnTo>
                <a:lnTo>
                  <a:pt x="448654" y="363220"/>
                </a:lnTo>
                <a:lnTo>
                  <a:pt x="419766" y="403860"/>
                </a:lnTo>
                <a:lnTo>
                  <a:pt x="391938" y="444500"/>
                </a:lnTo>
                <a:lnTo>
                  <a:pt x="365184" y="486410"/>
                </a:lnTo>
                <a:lnTo>
                  <a:pt x="339520" y="528320"/>
                </a:lnTo>
                <a:lnTo>
                  <a:pt x="314959" y="571500"/>
                </a:lnTo>
                <a:lnTo>
                  <a:pt x="366428" y="571500"/>
                </a:lnTo>
                <a:lnTo>
                  <a:pt x="384214" y="542289"/>
                </a:lnTo>
                <a:lnTo>
                  <a:pt x="411704" y="499110"/>
                </a:lnTo>
                <a:lnTo>
                  <a:pt x="439362" y="454660"/>
                </a:lnTo>
                <a:lnTo>
                  <a:pt x="466926" y="411480"/>
                </a:lnTo>
                <a:lnTo>
                  <a:pt x="494140" y="367030"/>
                </a:lnTo>
                <a:lnTo>
                  <a:pt x="520745" y="323850"/>
                </a:lnTo>
                <a:lnTo>
                  <a:pt x="546480" y="278130"/>
                </a:lnTo>
                <a:lnTo>
                  <a:pt x="669870" y="278130"/>
                </a:lnTo>
                <a:lnTo>
                  <a:pt x="699803" y="265430"/>
                </a:lnTo>
                <a:lnTo>
                  <a:pt x="726646" y="245110"/>
                </a:lnTo>
                <a:lnTo>
                  <a:pt x="727490" y="243839"/>
                </a:lnTo>
                <a:lnTo>
                  <a:pt x="550290" y="243839"/>
                </a:lnTo>
                <a:lnTo>
                  <a:pt x="548893" y="242570"/>
                </a:lnTo>
                <a:close/>
              </a:path>
              <a:path w="749934" h="975360">
                <a:moveTo>
                  <a:pt x="669870" y="278130"/>
                </a:moveTo>
                <a:lnTo>
                  <a:pt x="546480" y="278130"/>
                </a:lnTo>
                <a:lnTo>
                  <a:pt x="548258" y="280670"/>
                </a:lnTo>
                <a:lnTo>
                  <a:pt x="549655" y="280670"/>
                </a:lnTo>
                <a:lnTo>
                  <a:pt x="552196" y="281939"/>
                </a:lnTo>
                <a:lnTo>
                  <a:pt x="577955" y="287020"/>
                </a:lnTo>
                <a:lnTo>
                  <a:pt x="606821" y="288289"/>
                </a:lnTo>
                <a:lnTo>
                  <a:pt x="637045" y="285750"/>
                </a:lnTo>
                <a:lnTo>
                  <a:pt x="666876" y="279400"/>
                </a:lnTo>
                <a:lnTo>
                  <a:pt x="669870" y="278130"/>
                </a:lnTo>
                <a:close/>
              </a:path>
              <a:path w="749934" h="975360">
                <a:moveTo>
                  <a:pt x="555878" y="241300"/>
                </a:moveTo>
                <a:lnTo>
                  <a:pt x="550290" y="243839"/>
                </a:lnTo>
                <a:lnTo>
                  <a:pt x="727490" y="243839"/>
                </a:lnTo>
                <a:lnTo>
                  <a:pt x="728334" y="242570"/>
                </a:lnTo>
                <a:lnTo>
                  <a:pt x="578161" y="242570"/>
                </a:lnTo>
                <a:lnTo>
                  <a:pt x="555878" y="241300"/>
                </a:lnTo>
                <a:close/>
              </a:path>
              <a:path w="749934" h="975360">
                <a:moveTo>
                  <a:pt x="725945" y="133350"/>
                </a:moveTo>
                <a:lnTo>
                  <a:pt x="581278" y="133350"/>
                </a:lnTo>
                <a:lnTo>
                  <a:pt x="589617" y="134620"/>
                </a:lnTo>
                <a:lnTo>
                  <a:pt x="597407" y="134620"/>
                </a:lnTo>
                <a:lnTo>
                  <a:pt x="604246" y="135889"/>
                </a:lnTo>
                <a:lnTo>
                  <a:pt x="609726" y="135889"/>
                </a:lnTo>
                <a:lnTo>
                  <a:pt x="639673" y="138430"/>
                </a:lnTo>
                <a:lnTo>
                  <a:pt x="670893" y="143510"/>
                </a:lnTo>
                <a:lnTo>
                  <a:pt x="696612" y="157480"/>
                </a:lnTo>
                <a:lnTo>
                  <a:pt x="710056" y="184150"/>
                </a:lnTo>
                <a:lnTo>
                  <a:pt x="708856" y="203200"/>
                </a:lnTo>
                <a:lnTo>
                  <a:pt x="669798" y="234950"/>
                </a:lnTo>
                <a:lnTo>
                  <a:pt x="607456" y="242570"/>
                </a:lnTo>
                <a:lnTo>
                  <a:pt x="728334" y="242570"/>
                </a:lnTo>
                <a:lnTo>
                  <a:pt x="744368" y="218439"/>
                </a:lnTo>
                <a:lnTo>
                  <a:pt x="749934" y="184150"/>
                </a:lnTo>
                <a:lnTo>
                  <a:pt x="741183" y="151130"/>
                </a:lnTo>
                <a:lnTo>
                  <a:pt x="725945" y="133350"/>
                </a:lnTo>
                <a:close/>
              </a:path>
              <a:path w="749934" h="975360">
                <a:moveTo>
                  <a:pt x="507794" y="11430"/>
                </a:moveTo>
                <a:lnTo>
                  <a:pt x="435355" y="11430"/>
                </a:lnTo>
                <a:lnTo>
                  <a:pt x="463821" y="20320"/>
                </a:lnTo>
                <a:lnTo>
                  <a:pt x="487537" y="45720"/>
                </a:lnTo>
                <a:lnTo>
                  <a:pt x="506561" y="78739"/>
                </a:lnTo>
                <a:lnTo>
                  <a:pt x="520953" y="105410"/>
                </a:lnTo>
                <a:lnTo>
                  <a:pt x="530844" y="127000"/>
                </a:lnTo>
                <a:lnTo>
                  <a:pt x="541591" y="149860"/>
                </a:lnTo>
                <a:lnTo>
                  <a:pt x="554529" y="172720"/>
                </a:lnTo>
                <a:lnTo>
                  <a:pt x="570991" y="187960"/>
                </a:lnTo>
                <a:lnTo>
                  <a:pt x="574675" y="190500"/>
                </a:lnTo>
                <a:lnTo>
                  <a:pt x="579120" y="190500"/>
                </a:lnTo>
                <a:lnTo>
                  <a:pt x="588645" y="187960"/>
                </a:lnTo>
                <a:lnTo>
                  <a:pt x="593216" y="182880"/>
                </a:lnTo>
                <a:lnTo>
                  <a:pt x="594232" y="176530"/>
                </a:lnTo>
                <a:lnTo>
                  <a:pt x="593695" y="166370"/>
                </a:lnTo>
                <a:lnTo>
                  <a:pt x="591359" y="154939"/>
                </a:lnTo>
                <a:lnTo>
                  <a:pt x="587285" y="144780"/>
                </a:lnTo>
                <a:lnTo>
                  <a:pt x="581532" y="134620"/>
                </a:lnTo>
                <a:lnTo>
                  <a:pt x="581278" y="133350"/>
                </a:lnTo>
                <a:lnTo>
                  <a:pt x="725945" y="133350"/>
                </a:lnTo>
                <a:lnTo>
                  <a:pt x="720502" y="127000"/>
                </a:lnTo>
                <a:lnTo>
                  <a:pt x="691391" y="113030"/>
                </a:lnTo>
                <a:lnTo>
                  <a:pt x="674371" y="109220"/>
                </a:lnTo>
                <a:lnTo>
                  <a:pt x="567689" y="109220"/>
                </a:lnTo>
                <a:lnTo>
                  <a:pt x="559073" y="92710"/>
                </a:lnTo>
                <a:lnTo>
                  <a:pt x="550100" y="77470"/>
                </a:lnTo>
                <a:lnTo>
                  <a:pt x="540936" y="60960"/>
                </a:lnTo>
                <a:lnTo>
                  <a:pt x="531749" y="45720"/>
                </a:lnTo>
                <a:lnTo>
                  <a:pt x="510333" y="13970"/>
                </a:lnTo>
                <a:lnTo>
                  <a:pt x="507794" y="11430"/>
                </a:lnTo>
                <a:close/>
              </a:path>
              <a:path w="749934" h="975360">
                <a:moveTo>
                  <a:pt x="634984" y="104139"/>
                </a:moveTo>
                <a:lnTo>
                  <a:pt x="612616" y="104139"/>
                </a:lnTo>
                <a:lnTo>
                  <a:pt x="567689" y="109220"/>
                </a:lnTo>
                <a:lnTo>
                  <a:pt x="674371" y="109220"/>
                </a:lnTo>
                <a:lnTo>
                  <a:pt x="657351" y="105410"/>
                </a:lnTo>
                <a:lnTo>
                  <a:pt x="634984" y="104139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1115694"/>
            <a:ext cx="1020512" cy="1384299"/>
          </a:xfrm>
          <a:prstGeom prst="rect">
            <a:avLst/>
          </a:prstGeom>
        </p:spPr>
      </p:pic>
      <p:sp>
        <p:nvSpPr>
          <p:cNvPr id="18" name="object 18"/>
          <p:cNvSpPr/>
          <p:nvPr/>
        </p:nvSpPr>
        <p:spPr>
          <a:xfrm>
            <a:off x="397421" y="4609532"/>
            <a:ext cx="401955" cy="403225"/>
          </a:xfrm>
          <a:custGeom>
            <a:avLst/>
            <a:gdLst/>
            <a:ahLst/>
            <a:cxnLst/>
            <a:rect l="l" t="t" r="r" b="b"/>
            <a:pathLst>
              <a:path w="401955" h="403225">
                <a:moveTo>
                  <a:pt x="96156" y="74943"/>
                </a:moveTo>
                <a:lnTo>
                  <a:pt x="42608" y="104526"/>
                </a:lnTo>
                <a:lnTo>
                  <a:pt x="18688" y="137523"/>
                </a:lnTo>
                <a:lnTo>
                  <a:pt x="3634" y="176617"/>
                </a:lnTo>
                <a:lnTo>
                  <a:pt x="0" y="217394"/>
                </a:lnTo>
                <a:lnTo>
                  <a:pt x="10401" y="258641"/>
                </a:lnTo>
                <a:lnTo>
                  <a:pt x="33774" y="296104"/>
                </a:lnTo>
                <a:lnTo>
                  <a:pt x="67240" y="329099"/>
                </a:lnTo>
                <a:lnTo>
                  <a:pt x="107924" y="356941"/>
                </a:lnTo>
                <a:lnTo>
                  <a:pt x="152949" y="378946"/>
                </a:lnTo>
                <a:lnTo>
                  <a:pt x="199439" y="394427"/>
                </a:lnTo>
                <a:lnTo>
                  <a:pt x="244516" y="402700"/>
                </a:lnTo>
                <a:lnTo>
                  <a:pt x="285305" y="403080"/>
                </a:lnTo>
                <a:lnTo>
                  <a:pt x="288023" y="402966"/>
                </a:lnTo>
                <a:lnTo>
                  <a:pt x="290525" y="402331"/>
                </a:lnTo>
                <a:lnTo>
                  <a:pt x="297408" y="399004"/>
                </a:lnTo>
                <a:lnTo>
                  <a:pt x="300405" y="394660"/>
                </a:lnTo>
                <a:lnTo>
                  <a:pt x="300482" y="389314"/>
                </a:lnTo>
                <a:lnTo>
                  <a:pt x="322631" y="370911"/>
                </a:lnTo>
                <a:lnTo>
                  <a:pt x="277431" y="370911"/>
                </a:lnTo>
                <a:lnTo>
                  <a:pt x="173374" y="341149"/>
                </a:lnTo>
                <a:lnTo>
                  <a:pt x="123612" y="321252"/>
                </a:lnTo>
                <a:lnTo>
                  <a:pt x="76174" y="289746"/>
                </a:lnTo>
                <a:lnTo>
                  <a:pt x="39101" y="234756"/>
                </a:lnTo>
                <a:lnTo>
                  <a:pt x="33778" y="201826"/>
                </a:lnTo>
                <a:lnTo>
                  <a:pt x="37871" y="168194"/>
                </a:lnTo>
                <a:lnTo>
                  <a:pt x="62231" y="124046"/>
                </a:lnTo>
                <a:lnTo>
                  <a:pt x="167611" y="110572"/>
                </a:lnTo>
                <a:lnTo>
                  <a:pt x="144802" y="88149"/>
                </a:lnTo>
                <a:lnTo>
                  <a:pt x="120424" y="76490"/>
                </a:lnTo>
                <a:lnTo>
                  <a:pt x="96156" y="74943"/>
                </a:lnTo>
                <a:close/>
              </a:path>
              <a:path w="401955" h="403225">
                <a:moveTo>
                  <a:pt x="347053" y="34907"/>
                </a:moveTo>
                <a:lnTo>
                  <a:pt x="257352" y="34907"/>
                </a:lnTo>
                <a:lnTo>
                  <a:pt x="293181" y="41424"/>
                </a:lnTo>
                <a:lnTo>
                  <a:pt x="321991" y="62554"/>
                </a:lnTo>
                <a:lnTo>
                  <a:pt x="343411" y="92806"/>
                </a:lnTo>
                <a:lnTo>
                  <a:pt x="357073" y="126690"/>
                </a:lnTo>
                <a:lnTo>
                  <a:pt x="362865" y="164768"/>
                </a:lnTo>
                <a:lnTo>
                  <a:pt x="359722" y="203803"/>
                </a:lnTo>
                <a:lnTo>
                  <a:pt x="350381" y="241989"/>
                </a:lnTo>
                <a:lnTo>
                  <a:pt x="324130" y="302019"/>
                </a:lnTo>
                <a:lnTo>
                  <a:pt x="292037" y="347287"/>
                </a:lnTo>
                <a:lnTo>
                  <a:pt x="277431" y="370911"/>
                </a:lnTo>
                <a:lnTo>
                  <a:pt x="322631" y="370911"/>
                </a:lnTo>
                <a:lnTo>
                  <a:pt x="334866" y="360747"/>
                </a:lnTo>
                <a:lnTo>
                  <a:pt x="361310" y="319522"/>
                </a:lnTo>
                <a:lnTo>
                  <a:pt x="380736" y="273262"/>
                </a:lnTo>
                <a:lnTo>
                  <a:pt x="394068" y="229586"/>
                </a:lnTo>
                <a:lnTo>
                  <a:pt x="401335" y="184199"/>
                </a:lnTo>
                <a:lnTo>
                  <a:pt x="399948" y="136614"/>
                </a:lnTo>
                <a:lnTo>
                  <a:pt x="388160" y="90931"/>
                </a:lnTo>
                <a:lnTo>
                  <a:pt x="364223" y="51252"/>
                </a:lnTo>
                <a:lnTo>
                  <a:pt x="347053" y="34907"/>
                </a:lnTo>
                <a:close/>
              </a:path>
              <a:path w="401955" h="403225">
                <a:moveTo>
                  <a:pt x="167611" y="110572"/>
                </a:moveTo>
                <a:lnTo>
                  <a:pt x="116131" y="110572"/>
                </a:lnTo>
                <a:lnTo>
                  <a:pt x="139461" y="115435"/>
                </a:lnTo>
                <a:lnTo>
                  <a:pt x="163106" y="124252"/>
                </a:lnTo>
                <a:lnTo>
                  <a:pt x="164655" y="124785"/>
                </a:lnTo>
                <a:lnTo>
                  <a:pt x="166458" y="124544"/>
                </a:lnTo>
                <a:lnTo>
                  <a:pt x="169583" y="123033"/>
                </a:lnTo>
                <a:lnTo>
                  <a:pt x="170891" y="121763"/>
                </a:lnTo>
                <a:lnTo>
                  <a:pt x="171437" y="120213"/>
                </a:lnTo>
                <a:lnTo>
                  <a:pt x="176986" y="120213"/>
                </a:lnTo>
                <a:lnTo>
                  <a:pt x="178028" y="119705"/>
                </a:lnTo>
                <a:lnTo>
                  <a:pt x="178803" y="118905"/>
                </a:lnTo>
                <a:lnTo>
                  <a:pt x="179222" y="117737"/>
                </a:lnTo>
                <a:lnTo>
                  <a:pt x="181729" y="111387"/>
                </a:lnTo>
                <a:lnTo>
                  <a:pt x="168440" y="111387"/>
                </a:lnTo>
                <a:lnTo>
                  <a:pt x="167611" y="110572"/>
                </a:lnTo>
                <a:close/>
              </a:path>
              <a:path w="401955" h="403225">
                <a:moveTo>
                  <a:pt x="176986" y="120213"/>
                </a:moveTo>
                <a:lnTo>
                  <a:pt x="171437" y="120213"/>
                </a:lnTo>
                <a:lnTo>
                  <a:pt x="173342" y="120886"/>
                </a:lnTo>
                <a:lnTo>
                  <a:pt x="175450" y="120963"/>
                </a:lnTo>
                <a:lnTo>
                  <a:pt x="176986" y="120213"/>
                </a:lnTo>
                <a:close/>
              </a:path>
              <a:path w="401955" h="403225">
                <a:moveTo>
                  <a:pt x="268554" y="0"/>
                </a:moveTo>
                <a:lnTo>
                  <a:pt x="225247" y="5393"/>
                </a:lnTo>
                <a:lnTo>
                  <a:pt x="191239" y="27525"/>
                </a:lnTo>
                <a:lnTo>
                  <a:pt x="167314" y="81398"/>
                </a:lnTo>
                <a:lnTo>
                  <a:pt x="168440" y="111387"/>
                </a:lnTo>
                <a:lnTo>
                  <a:pt x="181729" y="111387"/>
                </a:lnTo>
                <a:lnTo>
                  <a:pt x="188517" y="94190"/>
                </a:lnTo>
                <a:lnTo>
                  <a:pt x="198778" y="72941"/>
                </a:lnTo>
                <a:lnTo>
                  <a:pt x="229946" y="42223"/>
                </a:lnTo>
                <a:lnTo>
                  <a:pt x="257352" y="34907"/>
                </a:lnTo>
                <a:lnTo>
                  <a:pt x="347053" y="34907"/>
                </a:lnTo>
                <a:lnTo>
                  <a:pt x="336205" y="24581"/>
                </a:lnTo>
                <a:lnTo>
                  <a:pt x="303996" y="7171"/>
                </a:lnTo>
                <a:lnTo>
                  <a:pt x="268554" y="0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9" name="object 19"/>
          <p:cNvGrpSpPr/>
          <p:nvPr/>
        </p:nvGrpSpPr>
        <p:grpSpPr>
          <a:xfrm>
            <a:off x="8225678" y="1398456"/>
            <a:ext cx="507365" cy="488950"/>
            <a:chOff x="8225678" y="1398456"/>
            <a:chExt cx="507365" cy="488950"/>
          </a:xfrm>
        </p:grpSpPr>
        <p:sp>
          <p:nvSpPr>
            <p:cNvPr id="20" name="object 20"/>
            <p:cNvSpPr/>
            <p:nvPr/>
          </p:nvSpPr>
          <p:spPr>
            <a:xfrm>
              <a:off x="8225678" y="1571767"/>
              <a:ext cx="349885" cy="316230"/>
            </a:xfrm>
            <a:custGeom>
              <a:avLst/>
              <a:gdLst/>
              <a:ahLst/>
              <a:cxnLst/>
              <a:rect l="l" t="t" r="r" b="b"/>
              <a:pathLst>
                <a:path w="349884" h="316230">
                  <a:moveTo>
                    <a:pt x="186674" y="0"/>
                  </a:moveTo>
                  <a:lnTo>
                    <a:pt x="150272" y="2541"/>
                  </a:lnTo>
                  <a:lnTo>
                    <a:pt x="114538" y="16240"/>
                  </a:lnTo>
                  <a:lnTo>
                    <a:pt x="86306" y="26294"/>
                  </a:lnTo>
                  <a:lnTo>
                    <a:pt x="36653" y="59120"/>
                  </a:lnTo>
                  <a:lnTo>
                    <a:pt x="2287" y="108912"/>
                  </a:lnTo>
                  <a:lnTo>
                    <a:pt x="0" y="138588"/>
                  </a:lnTo>
                  <a:lnTo>
                    <a:pt x="9261" y="166812"/>
                  </a:lnTo>
                  <a:lnTo>
                    <a:pt x="36052" y="195056"/>
                  </a:lnTo>
                  <a:lnTo>
                    <a:pt x="78152" y="208422"/>
                  </a:lnTo>
                  <a:lnTo>
                    <a:pt x="98682" y="208605"/>
                  </a:lnTo>
                  <a:lnTo>
                    <a:pt x="119618" y="207502"/>
                  </a:lnTo>
                  <a:lnTo>
                    <a:pt x="128684" y="207246"/>
                  </a:lnTo>
                  <a:lnTo>
                    <a:pt x="162835" y="228349"/>
                  </a:lnTo>
                  <a:lnTo>
                    <a:pt x="177547" y="273379"/>
                  </a:lnTo>
                  <a:lnTo>
                    <a:pt x="188071" y="294751"/>
                  </a:lnTo>
                  <a:lnTo>
                    <a:pt x="191754" y="299958"/>
                  </a:lnTo>
                  <a:lnTo>
                    <a:pt x="196326" y="304022"/>
                  </a:lnTo>
                  <a:lnTo>
                    <a:pt x="201533" y="307197"/>
                  </a:lnTo>
                  <a:lnTo>
                    <a:pt x="231842" y="315636"/>
                  </a:lnTo>
                  <a:lnTo>
                    <a:pt x="266176" y="311467"/>
                  </a:lnTo>
                  <a:lnTo>
                    <a:pt x="321675" y="280400"/>
                  </a:lnTo>
                  <a:lnTo>
                    <a:pt x="348519" y="217757"/>
                  </a:lnTo>
                  <a:lnTo>
                    <a:pt x="349803" y="182673"/>
                  </a:lnTo>
                  <a:lnTo>
                    <a:pt x="345170" y="148828"/>
                  </a:lnTo>
                  <a:lnTo>
                    <a:pt x="332920" y="110876"/>
                  </a:lnTo>
                  <a:lnTo>
                    <a:pt x="313086" y="76390"/>
                  </a:lnTo>
                  <a:lnTo>
                    <a:pt x="287037" y="46690"/>
                  </a:lnTo>
                  <a:lnTo>
                    <a:pt x="256143" y="23098"/>
                  </a:lnTo>
                  <a:lnTo>
                    <a:pt x="222408" y="7292"/>
                  </a:lnTo>
                  <a:lnTo>
                    <a:pt x="186674" y="0"/>
                  </a:lnTo>
                  <a:close/>
                </a:path>
              </a:pathLst>
            </a:custGeom>
            <a:solidFill>
              <a:srgbClr val="FFE782">
                <a:alpha val="58430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294242" y="1421062"/>
              <a:ext cx="121487" cy="12333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466629" y="1398456"/>
              <a:ext cx="254587" cy="239335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610821" y="1674701"/>
              <a:ext cx="121919" cy="111986"/>
            </a:xfrm>
            <a:prstGeom prst="rect">
              <a:avLst/>
            </a:prstGeom>
          </p:spPr>
        </p:pic>
      </p:grpSp>
      <p:grpSp>
        <p:nvGrpSpPr>
          <p:cNvPr id="24" name="object 24"/>
          <p:cNvGrpSpPr/>
          <p:nvPr/>
        </p:nvGrpSpPr>
        <p:grpSpPr>
          <a:xfrm>
            <a:off x="809008" y="2576308"/>
            <a:ext cx="507365" cy="488950"/>
            <a:chOff x="809008" y="2576308"/>
            <a:chExt cx="507365" cy="488950"/>
          </a:xfrm>
        </p:grpSpPr>
        <p:sp>
          <p:nvSpPr>
            <p:cNvPr id="25" name="object 25"/>
            <p:cNvSpPr/>
            <p:nvPr/>
          </p:nvSpPr>
          <p:spPr>
            <a:xfrm>
              <a:off x="966238" y="2749565"/>
              <a:ext cx="349885" cy="316230"/>
            </a:xfrm>
            <a:custGeom>
              <a:avLst/>
              <a:gdLst/>
              <a:ahLst/>
              <a:cxnLst/>
              <a:rect l="l" t="t" r="r" b="b"/>
              <a:pathLst>
                <a:path w="349884" h="316230">
                  <a:moveTo>
                    <a:pt x="163146" y="0"/>
                  </a:moveTo>
                  <a:lnTo>
                    <a:pt x="93690" y="23098"/>
                  </a:lnTo>
                  <a:lnTo>
                    <a:pt x="62804" y="46690"/>
                  </a:lnTo>
                  <a:lnTo>
                    <a:pt x="36740" y="76390"/>
                  </a:lnTo>
                  <a:lnTo>
                    <a:pt x="16891" y="110876"/>
                  </a:lnTo>
                  <a:lnTo>
                    <a:pt x="4650" y="148828"/>
                  </a:lnTo>
                  <a:lnTo>
                    <a:pt x="0" y="182693"/>
                  </a:lnTo>
                  <a:lnTo>
                    <a:pt x="1285" y="217820"/>
                  </a:lnTo>
                  <a:lnTo>
                    <a:pt x="28171" y="280527"/>
                  </a:lnTo>
                  <a:lnTo>
                    <a:pt x="83664" y="311483"/>
                  </a:lnTo>
                  <a:lnTo>
                    <a:pt x="117982" y="315638"/>
                  </a:lnTo>
                  <a:lnTo>
                    <a:pt x="148262" y="307197"/>
                  </a:lnTo>
                  <a:lnTo>
                    <a:pt x="172279" y="273397"/>
                  </a:lnTo>
                  <a:lnTo>
                    <a:pt x="179079" y="249936"/>
                  </a:lnTo>
                  <a:lnTo>
                    <a:pt x="186983" y="228403"/>
                  </a:lnTo>
                  <a:lnTo>
                    <a:pt x="200815" y="212836"/>
                  </a:lnTo>
                  <a:lnTo>
                    <a:pt x="206556" y="210020"/>
                  </a:lnTo>
                  <a:lnTo>
                    <a:pt x="213300" y="208121"/>
                  </a:lnTo>
                  <a:lnTo>
                    <a:pt x="221162" y="207246"/>
                  </a:lnTo>
                  <a:lnTo>
                    <a:pt x="230253" y="207502"/>
                  </a:lnTo>
                  <a:lnTo>
                    <a:pt x="251188" y="208607"/>
                  </a:lnTo>
                  <a:lnTo>
                    <a:pt x="271716" y="208438"/>
                  </a:lnTo>
                  <a:lnTo>
                    <a:pt x="310492" y="197088"/>
                  </a:lnTo>
                  <a:lnTo>
                    <a:pt x="340531" y="166830"/>
                  </a:lnTo>
                  <a:lnTo>
                    <a:pt x="349798" y="138636"/>
                  </a:lnTo>
                  <a:lnTo>
                    <a:pt x="347540" y="108965"/>
                  </a:lnTo>
                  <a:lnTo>
                    <a:pt x="313138" y="59120"/>
                  </a:lnTo>
                  <a:lnTo>
                    <a:pt x="263506" y="26294"/>
                  </a:lnTo>
                  <a:lnTo>
                    <a:pt x="235270" y="16240"/>
                  </a:lnTo>
                  <a:lnTo>
                    <a:pt x="199539" y="2541"/>
                  </a:lnTo>
                  <a:lnTo>
                    <a:pt x="163146" y="0"/>
                  </a:lnTo>
                  <a:close/>
                </a:path>
              </a:pathLst>
            </a:custGeom>
            <a:solidFill>
              <a:srgbClr val="FFE782">
                <a:alpha val="58430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26022" y="2598860"/>
              <a:ext cx="121511" cy="12338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20496" y="2576308"/>
              <a:ext cx="254614" cy="23928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09008" y="2852515"/>
              <a:ext cx="121929" cy="111970"/>
            </a:xfrm>
            <a:prstGeom prst="rect">
              <a:avLst/>
            </a:prstGeom>
          </p:spPr>
        </p:pic>
      </p:grpSp>
      <p:sp>
        <p:nvSpPr>
          <p:cNvPr id="29" name="object 29"/>
          <p:cNvSpPr/>
          <p:nvPr/>
        </p:nvSpPr>
        <p:spPr>
          <a:xfrm>
            <a:off x="4394963" y="4521355"/>
            <a:ext cx="408305" cy="389255"/>
          </a:xfrm>
          <a:custGeom>
            <a:avLst/>
            <a:gdLst/>
            <a:ahLst/>
            <a:cxnLst/>
            <a:rect l="l" t="t" r="r" b="b"/>
            <a:pathLst>
              <a:path w="408304" h="389254">
                <a:moveTo>
                  <a:pt x="138896" y="0"/>
                </a:moveTo>
                <a:lnTo>
                  <a:pt x="98804" y="7273"/>
                </a:lnTo>
                <a:lnTo>
                  <a:pt x="60902" y="25081"/>
                </a:lnTo>
                <a:lnTo>
                  <a:pt x="30097" y="52002"/>
                </a:lnTo>
                <a:lnTo>
                  <a:pt x="9052" y="88980"/>
                </a:lnTo>
                <a:lnTo>
                  <a:pt x="0" y="132200"/>
                </a:lnTo>
                <a:lnTo>
                  <a:pt x="1332" y="179178"/>
                </a:lnTo>
                <a:lnTo>
                  <a:pt x="11443" y="227429"/>
                </a:lnTo>
                <a:lnTo>
                  <a:pt x="28729" y="274469"/>
                </a:lnTo>
                <a:lnTo>
                  <a:pt x="51581" y="317812"/>
                </a:lnTo>
                <a:lnTo>
                  <a:pt x="78396" y="354975"/>
                </a:lnTo>
                <a:lnTo>
                  <a:pt x="107567" y="383472"/>
                </a:lnTo>
                <a:lnTo>
                  <a:pt x="119124" y="388895"/>
                </a:lnTo>
                <a:lnTo>
                  <a:pt x="124331" y="387841"/>
                </a:lnTo>
                <a:lnTo>
                  <a:pt x="128141" y="384031"/>
                </a:lnTo>
                <a:lnTo>
                  <a:pt x="185836" y="384031"/>
                </a:lnTo>
                <a:lnTo>
                  <a:pt x="220311" y="375724"/>
                </a:lnTo>
                <a:lnTo>
                  <a:pt x="266336" y="355765"/>
                </a:lnTo>
                <a:lnTo>
                  <a:pt x="268069" y="354796"/>
                </a:lnTo>
                <a:lnTo>
                  <a:pt x="124204" y="354796"/>
                </a:lnTo>
                <a:lnTo>
                  <a:pt x="96772" y="307388"/>
                </a:lnTo>
                <a:lnTo>
                  <a:pt x="69625" y="261313"/>
                </a:lnTo>
                <a:lnTo>
                  <a:pt x="47480" y="212516"/>
                </a:lnTo>
                <a:lnTo>
                  <a:pt x="35050" y="156943"/>
                </a:lnTo>
                <a:lnTo>
                  <a:pt x="35823" y="123162"/>
                </a:lnTo>
                <a:lnTo>
                  <a:pt x="65232" y="64131"/>
                </a:lnTo>
                <a:lnTo>
                  <a:pt x="108604" y="33454"/>
                </a:lnTo>
                <a:lnTo>
                  <a:pt x="139604" y="27664"/>
                </a:lnTo>
                <a:lnTo>
                  <a:pt x="209064" y="27664"/>
                </a:lnTo>
                <a:lnTo>
                  <a:pt x="198056" y="15689"/>
                </a:lnTo>
                <a:lnTo>
                  <a:pt x="176274" y="4682"/>
                </a:lnTo>
                <a:lnTo>
                  <a:pt x="138896" y="0"/>
                </a:lnTo>
                <a:close/>
              </a:path>
              <a:path w="408304" h="389254">
                <a:moveTo>
                  <a:pt x="185836" y="384031"/>
                </a:moveTo>
                <a:lnTo>
                  <a:pt x="128141" y="384031"/>
                </a:lnTo>
                <a:lnTo>
                  <a:pt x="172714" y="387193"/>
                </a:lnTo>
                <a:lnTo>
                  <a:pt x="185836" y="384031"/>
                </a:lnTo>
                <a:close/>
              </a:path>
              <a:path w="408304" h="389254">
                <a:moveTo>
                  <a:pt x="374846" y="81546"/>
                </a:moveTo>
                <a:lnTo>
                  <a:pt x="295318" y="81546"/>
                </a:lnTo>
                <a:lnTo>
                  <a:pt x="317244" y="84629"/>
                </a:lnTo>
                <a:lnTo>
                  <a:pt x="323365" y="86932"/>
                </a:lnTo>
                <a:lnTo>
                  <a:pt x="363485" y="127802"/>
                </a:lnTo>
                <a:lnTo>
                  <a:pt x="369679" y="162992"/>
                </a:lnTo>
                <a:lnTo>
                  <a:pt x="364228" y="199657"/>
                </a:lnTo>
                <a:lnTo>
                  <a:pt x="328487" y="265074"/>
                </a:lnTo>
                <a:lnTo>
                  <a:pt x="299210" y="291082"/>
                </a:lnTo>
                <a:lnTo>
                  <a:pt x="266027" y="312186"/>
                </a:lnTo>
                <a:lnTo>
                  <a:pt x="205517" y="337363"/>
                </a:lnTo>
                <a:lnTo>
                  <a:pt x="151054" y="347845"/>
                </a:lnTo>
                <a:lnTo>
                  <a:pt x="124204" y="354796"/>
                </a:lnTo>
                <a:lnTo>
                  <a:pt x="268069" y="354796"/>
                </a:lnTo>
                <a:lnTo>
                  <a:pt x="306195" y="333460"/>
                </a:lnTo>
                <a:lnTo>
                  <a:pt x="342826" y="305720"/>
                </a:lnTo>
                <a:lnTo>
                  <a:pt x="374743" y="270403"/>
                </a:lnTo>
                <a:lnTo>
                  <a:pt x="397849" y="229263"/>
                </a:lnTo>
                <a:lnTo>
                  <a:pt x="408049" y="184057"/>
                </a:lnTo>
                <a:lnTo>
                  <a:pt x="406267" y="145414"/>
                </a:lnTo>
                <a:lnTo>
                  <a:pt x="395031" y="110557"/>
                </a:lnTo>
                <a:lnTo>
                  <a:pt x="374846" y="81546"/>
                </a:lnTo>
                <a:close/>
              </a:path>
              <a:path w="408304" h="389254">
                <a:moveTo>
                  <a:pt x="236313" y="100453"/>
                </a:moveTo>
                <a:lnTo>
                  <a:pt x="221105" y="100453"/>
                </a:lnTo>
                <a:lnTo>
                  <a:pt x="221994" y="102256"/>
                </a:lnTo>
                <a:lnTo>
                  <a:pt x="223518" y="103768"/>
                </a:lnTo>
                <a:lnTo>
                  <a:pt x="226185" y="104657"/>
                </a:lnTo>
                <a:lnTo>
                  <a:pt x="227328" y="104606"/>
                </a:lnTo>
                <a:lnTo>
                  <a:pt x="228471" y="104060"/>
                </a:lnTo>
                <a:lnTo>
                  <a:pt x="236313" y="100453"/>
                </a:lnTo>
                <a:close/>
              </a:path>
              <a:path w="408304" h="389254">
                <a:moveTo>
                  <a:pt x="209064" y="27664"/>
                </a:moveTo>
                <a:lnTo>
                  <a:pt x="139604" y="27664"/>
                </a:lnTo>
                <a:lnTo>
                  <a:pt x="153414" y="30311"/>
                </a:lnTo>
                <a:lnTo>
                  <a:pt x="171890" y="39942"/>
                </a:lnTo>
                <a:lnTo>
                  <a:pt x="187878" y="55230"/>
                </a:lnTo>
                <a:lnTo>
                  <a:pt x="201366" y="74882"/>
                </a:lnTo>
                <a:lnTo>
                  <a:pt x="212342" y="97608"/>
                </a:lnTo>
                <a:lnTo>
                  <a:pt x="212977" y="99069"/>
                </a:lnTo>
                <a:lnTo>
                  <a:pt x="214501" y="100148"/>
                </a:lnTo>
                <a:lnTo>
                  <a:pt x="217803" y="101215"/>
                </a:lnTo>
                <a:lnTo>
                  <a:pt x="219581" y="101202"/>
                </a:lnTo>
                <a:lnTo>
                  <a:pt x="221105" y="100453"/>
                </a:lnTo>
                <a:lnTo>
                  <a:pt x="236313" y="100453"/>
                </a:lnTo>
                <a:lnTo>
                  <a:pt x="251467" y="93483"/>
                </a:lnTo>
                <a:lnTo>
                  <a:pt x="255424" y="92007"/>
                </a:lnTo>
                <a:lnTo>
                  <a:pt x="225042" y="92007"/>
                </a:lnTo>
                <a:lnTo>
                  <a:pt x="224047" y="58877"/>
                </a:lnTo>
                <a:lnTo>
                  <a:pt x="214516" y="33595"/>
                </a:lnTo>
                <a:lnTo>
                  <a:pt x="209064" y="27664"/>
                </a:lnTo>
                <a:close/>
              </a:path>
              <a:path w="408304" h="389254">
                <a:moveTo>
                  <a:pt x="299497" y="47230"/>
                </a:moveTo>
                <a:lnTo>
                  <a:pt x="270619" y="54066"/>
                </a:lnTo>
                <a:lnTo>
                  <a:pt x="244955" y="69579"/>
                </a:lnTo>
                <a:lnTo>
                  <a:pt x="225042" y="92007"/>
                </a:lnTo>
                <a:lnTo>
                  <a:pt x="255424" y="92007"/>
                </a:lnTo>
                <a:lnTo>
                  <a:pt x="273571" y="85238"/>
                </a:lnTo>
                <a:lnTo>
                  <a:pt x="295318" y="81546"/>
                </a:lnTo>
                <a:lnTo>
                  <a:pt x="374846" y="81546"/>
                </a:lnTo>
                <a:lnTo>
                  <a:pt x="374366" y="80857"/>
                </a:lnTo>
                <a:lnTo>
                  <a:pt x="344295" y="57679"/>
                </a:lnTo>
                <a:lnTo>
                  <a:pt x="339342" y="54784"/>
                </a:lnTo>
                <a:lnTo>
                  <a:pt x="334262" y="52523"/>
                </a:lnTo>
                <a:lnTo>
                  <a:pt x="329055" y="50834"/>
                </a:lnTo>
                <a:lnTo>
                  <a:pt x="299497" y="47230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025829" y="61791"/>
            <a:ext cx="401320" cy="403225"/>
          </a:xfrm>
          <a:custGeom>
            <a:avLst/>
            <a:gdLst/>
            <a:ahLst/>
            <a:cxnLst/>
            <a:rect l="l" t="t" r="r" b="b"/>
            <a:pathLst>
              <a:path w="401319" h="403225">
                <a:moveTo>
                  <a:pt x="96148" y="74931"/>
                </a:moveTo>
                <a:lnTo>
                  <a:pt x="42596" y="104501"/>
                </a:lnTo>
                <a:lnTo>
                  <a:pt x="18676" y="137519"/>
                </a:lnTo>
                <a:lnTo>
                  <a:pt x="3627" y="176609"/>
                </a:lnTo>
                <a:lnTo>
                  <a:pt x="0" y="217354"/>
                </a:lnTo>
                <a:lnTo>
                  <a:pt x="10397" y="258602"/>
                </a:lnTo>
                <a:lnTo>
                  <a:pt x="33767" y="296068"/>
                </a:lnTo>
                <a:lnTo>
                  <a:pt x="67232" y="329067"/>
                </a:lnTo>
                <a:lnTo>
                  <a:pt x="107916" y="356911"/>
                </a:lnTo>
                <a:lnTo>
                  <a:pt x="152943" y="378916"/>
                </a:lnTo>
                <a:lnTo>
                  <a:pt x="199437" y="394394"/>
                </a:lnTo>
                <a:lnTo>
                  <a:pt x="244521" y="402660"/>
                </a:lnTo>
                <a:lnTo>
                  <a:pt x="285318" y="403028"/>
                </a:lnTo>
                <a:lnTo>
                  <a:pt x="287985" y="402901"/>
                </a:lnTo>
                <a:lnTo>
                  <a:pt x="290525" y="402266"/>
                </a:lnTo>
                <a:lnTo>
                  <a:pt x="292684" y="401250"/>
                </a:lnTo>
                <a:lnTo>
                  <a:pt x="297383" y="398964"/>
                </a:lnTo>
                <a:lnTo>
                  <a:pt x="300431" y="394646"/>
                </a:lnTo>
                <a:lnTo>
                  <a:pt x="300431" y="389312"/>
                </a:lnTo>
                <a:lnTo>
                  <a:pt x="322600" y="370897"/>
                </a:lnTo>
                <a:lnTo>
                  <a:pt x="277444" y="370897"/>
                </a:lnTo>
                <a:lnTo>
                  <a:pt x="173364" y="341131"/>
                </a:lnTo>
                <a:lnTo>
                  <a:pt x="123599" y="321230"/>
                </a:lnTo>
                <a:lnTo>
                  <a:pt x="76161" y="289744"/>
                </a:lnTo>
                <a:lnTo>
                  <a:pt x="39093" y="234737"/>
                </a:lnTo>
                <a:lnTo>
                  <a:pt x="33767" y="201822"/>
                </a:lnTo>
                <a:lnTo>
                  <a:pt x="37858" y="168205"/>
                </a:lnTo>
                <a:lnTo>
                  <a:pt x="62226" y="124057"/>
                </a:lnTo>
                <a:lnTo>
                  <a:pt x="167552" y="110563"/>
                </a:lnTo>
                <a:lnTo>
                  <a:pt x="144797" y="88187"/>
                </a:lnTo>
                <a:lnTo>
                  <a:pt x="120418" y="76511"/>
                </a:lnTo>
                <a:lnTo>
                  <a:pt x="96148" y="74931"/>
                </a:lnTo>
                <a:close/>
              </a:path>
              <a:path w="401319" h="403225">
                <a:moveTo>
                  <a:pt x="346964" y="34855"/>
                </a:moveTo>
                <a:lnTo>
                  <a:pt x="257378" y="34855"/>
                </a:lnTo>
                <a:lnTo>
                  <a:pt x="293154" y="41398"/>
                </a:lnTo>
                <a:lnTo>
                  <a:pt x="321941" y="62525"/>
                </a:lnTo>
                <a:lnTo>
                  <a:pt x="343371" y="92773"/>
                </a:lnTo>
                <a:lnTo>
                  <a:pt x="357073" y="126676"/>
                </a:lnTo>
                <a:lnTo>
                  <a:pt x="362839" y="164734"/>
                </a:lnTo>
                <a:lnTo>
                  <a:pt x="359676" y="203781"/>
                </a:lnTo>
                <a:lnTo>
                  <a:pt x="350322" y="241994"/>
                </a:lnTo>
                <a:lnTo>
                  <a:pt x="324110" y="302031"/>
                </a:lnTo>
                <a:lnTo>
                  <a:pt x="292063" y="347275"/>
                </a:lnTo>
                <a:lnTo>
                  <a:pt x="277444" y="370897"/>
                </a:lnTo>
                <a:lnTo>
                  <a:pt x="322600" y="370897"/>
                </a:lnTo>
                <a:lnTo>
                  <a:pt x="334826" y="360741"/>
                </a:lnTo>
                <a:lnTo>
                  <a:pt x="361280" y="319526"/>
                </a:lnTo>
                <a:lnTo>
                  <a:pt x="380709" y="273262"/>
                </a:lnTo>
                <a:lnTo>
                  <a:pt x="394030" y="229546"/>
                </a:lnTo>
                <a:lnTo>
                  <a:pt x="401314" y="184201"/>
                </a:lnTo>
                <a:lnTo>
                  <a:pt x="399919" y="136630"/>
                </a:lnTo>
                <a:lnTo>
                  <a:pt x="388118" y="90939"/>
                </a:lnTo>
                <a:lnTo>
                  <a:pt x="364185" y="51238"/>
                </a:lnTo>
                <a:lnTo>
                  <a:pt x="346964" y="34855"/>
                </a:lnTo>
                <a:close/>
              </a:path>
              <a:path w="401319" h="403225">
                <a:moveTo>
                  <a:pt x="167552" y="110563"/>
                </a:moveTo>
                <a:lnTo>
                  <a:pt x="116119" y="110563"/>
                </a:lnTo>
                <a:lnTo>
                  <a:pt x="139449" y="115443"/>
                </a:lnTo>
                <a:lnTo>
                  <a:pt x="163093" y="124263"/>
                </a:lnTo>
                <a:lnTo>
                  <a:pt x="164642" y="124771"/>
                </a:lnTo>
                <a:lnTo>
                  <a:pt x="166458" y="124517"/>
                </a:lnTo>
                <a:lnTo>
                  <a:pt x="169570" y="122993"/>
                </a:lnTo>
                <a:lnTo>
                  <a:pt x="170891" y="121723"/>
                </a:lnTo>
                <a:lnTo>
                  <a:pt x="171424" y="120199"/>
                </a:lnTo>
                <a:lnTo>
                  <a:pt x="177050" y="120199"/>
                </a:lnTo>
                <a:lnTo>
                  <a:pt x="178015" y="119691"/>
                </a:lnTo>
                <a:lnTo>
                  <a:pt x="178790" y="118929"/>
                </a:lnTo>
                <a:lnTo>
                  <a:pt x="179222" y="117786"/>
                </a:lnTo>
                <a:lnTo>
                  <a:pt x="181725" y="111436"/>
                </a:lnTo>
                <a:lnTo>
                  <a:pt x="168440" y="111436"/>
                </a:lnTo>
                <a:lnTo>
                  <a:pt x="167552" y="110563"/>
                </a:lnTo>
                <a:close/>
              </a:path>
              <a:path w="401319" h="403225">
                <a:moveTo>
                  <a:pt x="177050" y="120199"/>
                </a:moveTo>
                <a:lnTo>
                  <a:pt x="171424" y="120199"/>
                </a:lnTo>
                <a:lnTo>
                  <a:pt x="173342" y="120834"/>
                </a:lnTo>
                <a:lnTo>
                  <a:pt x="175437" y="120961"/>
                </a:lnTo>
                <a:lnTo>
                  <a:pt x="177050" y="120199"/>
                </a:lnTo>
                <a:close/>
              </a:path>
              <a:path w="401319" h="403225">
                <a:moveTo>
                  <a:pt x="268560" y="0"/>
                </a:moveTo>
                <a:lnTo>
                  <a:pt x="225247" y="5391"/>
                </a:lnTo>
                <a:lnTo>
                  <a:pt x="191228" y="27515"/>
                </a:lnTo>
                <a:lnTo>
                  <a:pt x="167312" y="81414"/>
                </a:lnTo>
                <a:lnTo>
                  <a:pt x="168440" y="111436"/>
                </a:lnTo>
                <a:lnTo>
                  <a:pt x="181725" y="111436"/>
                </a:lnTo>
                <a:lnTo>
                  <a:pt x="188510" y="94228"/>
                </a:lnTo>
                <a:lnTo>
                  <a:pt x="198767" y="72955"/>
                </a:lnTo>
                <a:lnTo>
                  <a:pt x="229933" y="42221"/>
                </a:lnTo>
                <a:lnTo>
                  <a:pt x="257378" y="34855"/>
                </a:lnTo>
                <a:lnTo>
                  <a:pt x="346964" y="34855"/>
                </a:lnTo>
                <a:lnTo>
                  <a:pt x="336169" y="24586"/>
                </a:lnTo>
                <a:lnTo>
                  <a:pt x="303985" y="7185"/>
                </a:lnTo>
                <a:lnTo>
                  <a:pt x="268560" y="0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1" name="object 31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703958" y="135762"/>
            <a:ext cx="162814" cy="211582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364324" y="3019044"/>
            <a:ext cx="161455" cy="213232"/>
          </a:xfrm>
          <a:prstGeom prst="rect">
            <a:avLst/>
          </a:prstGeom>
        </p:spPr>
      </p:pic>
      <p:sp>
        <p:nvSpPr>
          <p:cNvPr id="33" name="object 33"/>
          <p:cNvSpPr/>
          <p:nvPr/>
        </p:nvSpPr>
        <p:spPr>
          <a:xfrm>
            <a:off x="7126223" y="822960"/>
            <a:ext cx="210185" cy="274320"/>
          </a:xfrm>
          <a:custGeom>
            <a:avLst/>
            <a:gdLst/>
            <a:ahLst/>
            <a:cxnLst/>
            <a:rect l="l" t="t" r="r" b="b"/>
            <a:pathLst>
              <a:path w="210184" h="274319">
                <a:moveTo>
                  <a:pt x="105536" y="0"/>
                </a:moveTo>
                <a:lnTo>
                  <a:pt x="96426" y="8058"/>
                </a:lnTo>
                <a:lnTo>
                  <a:pt x="88566" y="30368"/>
                </a:lnTo>
                <a:lnTo>
                  <a:pt x="82587" y="64133"/>
                </a:lnTo>
                <a:lnTo>
                  <a:pt x="79121" y="106552"/>
                </a:lnTo>
                <a:lnTo>
                  <a:pt x="47738" y="110549"/>
                </a:lnTo>
                <a:lnTo>
                  <a:pt x="22653" y="117475"/>
                </a:lnTo>
                <a:lnTo>
                  <a:pt x="6022" y="126591"/>
                </a:lnTo>
                <a:lnTo>
                  <a:pt x="0" y="137160"/>
                </a:lnTo>
                <a:lnTo>
                  <a:pt x="6022" y="147657"/>
                </a:lnTo>
                <a:lnTo>
                  <a:pt x="22653" y="156559"/>
                </a:lnTo>
                <a:lnTo>
                  <a:pt x="47738" y="163413"/>
                </a:lnTo>
                <a:lnTo>
                  <a:pt x="79121" y="167766"/>
                </a:lnTo>
                <a:lnTo>
                  <a:pt x="82587" y="210186"/>
                </a:lnTo>
                <a:lnTo>
                  <a:pt x="88566" y="243951"/>
                </a:lnTo>
                <a:lnTo>
                  <a:pt x="96426" y="266261"/>
                </a:lnTo>
                <a:lnTo>
                  <a:pt x="105536" y="274319"/>
                </a:lnTo>
                <a:lnTo>
                  <a:pt x="114718" y="266261"/>
                </a:lnTo>
                <a:lnTo>
                  <a:pt x="122602" y="243951"/>
                </a:lnTo>
                <a:lnTo>
                  <a:pt x="128557" y="210186"/>
                </a:lnTo>
                <a:lnTo>
                  <a:pt x="131952" y="167766"/>
                </a:lnTo>
                <a:lnTo>
                  <a:pt x="163196" y="163413"/>
                </a:lnTo>
                <a:lnTo>
                  <a:pt x="187975" y="156559"/>
                </a:lnTo>
                <a:lnTo>
                  <a:pt x="204301" y="147657"/>
                </a:lnTo>
                <a:lnTo>
                  <a:pt x="210184" y="137160"/>
                </a:lnTo>
                <a:lnTo>
                  <a:pt x="204301" y="126591"/>
                </a:lnTo>
                <a:lnTo>
                  <a:pt x="187975" y="117475"/>
                </a:lnTo>
                <a:lnTo>
                  <a:pt x="163196" y="110549"/>
                </a:lnTo>
                <a:lnTo>
                  <a:pt x="131952" y="106552"/>
                </a:lnTo>
                <a:lnTo>
                  <a:pt x="128557" y="63704"/>
                </a:lnTo>
                <a:lnTo>
                  <a:pt x="122602" y="29987"/>
                </a:lnTo>
                <a:lnTo>
                  <a:pt x="114718" y="7915"/>
                </a:lnTo>
                <a:lnTo>
                  <a:pt x="105536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7126351" y="2787395"/>
            <a:ext cx="210185" cy="276225"/>
          </a:xfrm>
          <a:custGeom>
            <a:avLst/>
            <a:gdLst/>
            <a:ahLst/>
            <a:cxnLst/>
            <a:rect l="l" t="t" r="r" b="b"/>
            <a:pathLst>
              <a:path w="210184" h="276225">
                <a:moveTo>
                  <a:pt x="105409" y="0"/>
                </a:moveTo>
                <a:lnTo>
                  <a:pt x="95924" y="8104"/>
                </a:lnTo>
                <a:lnTo>
                  <a:pt x="88106" y="30543"/>
                </a:lnTo>
                <a:lnTo>
                  <a:pt x="82335" y="64508"/>
                </a:lnTo>
                <a:lnTo>
                  <a:pt x="78994" y="107187"/>
                </a:lnTo>
                <a:lnTo>
                  <a:pt x="47630" y="111132"/>
                </a:lnTo>
                <a:lnTo>
                  <a:pt x="22590" y="118078"/>
                </a:lnTo>
                <a:lnTo>
                  <a:pt x="6002" y="127261"/>
                </a:lnTo>
                <a:lnTo>
                  <a:pt x="0" y="137922"/>
                </a:lnTo>
                <a:lnTo>
                  <a:pt x="6002" y="148064"/>
                </a:lnTo>
                <a:lnTo>
                  <a:pt x="22590" y="157051"/>
                </a:lnTo>
                <a:lnTo>
                  <a:pt x="47630" y="164157"/>
                </a:lnTo>
                <a:lnTo>
                  <a:pt x="78994" y="168656"/>
                </a:lnTo>
                <a:lnTo>
                  <a:pt x="82460" y="211335"/>
                </a:lnTo>
                <a:lnTo>
                  <a:pt x="88439" y="245300"/>
                </a:lnTo>
                <a:lnTo>
                  <a:pt x="96299" y="267739"/>
                </a:lnTo>
                <a:lnTo>
                  <a:pt x="105409" y="275844"/>
                </a:lnTo>
                <a:lnTo>
                  <a:pt x="114593" y="267739"/>
                </a:lnTo>
                <a:lnTo>
                  <a:pt x="122491" y="245300"/>
                </a:lnTo>
                <a:lnTo>
                  <a:pt x="128484" y="211335"/>
                </a:lnTo>
                <a:lnTo>
                  <a:pt x="131952" y="168656"/>
                </a:lnTo>
                <a:lnTo>
                  <a:pt x="163196" y="164157"/>
                </a:lnTo>
                <a:lnTo>
                  <a:pt x="187975" y="157051"/>
                </a:lnTo>
                <a:lnTo>
                  <a:pt x="204301" y="148064"/>
                </a:lnTo>
                <a:lnTo>
                  <a:pt x="210184" y="137922"/>
                </a:lnTo>
                <a:lnTo>
                  <a:pt x="204301" y="127261"/>
                </a:lnTo>
                <a:lnTo>
                  <a:pt x="187975" y="118078"/>
                </a:lnTo>
                <a:lnTo>
                  <a:pt x="163196" y="111132"/>
                </a:lnTo>
                <a:lnTo>
                  <a:pt x="131952" y="107187"/>
                </a:lnTo>
                <a:lnTo>
                  <a:pt x="128484" y="64079"/>
                </a:lnTo>
                <a:lnTo>
                  <a:pt x="122491" y="30162"/>
                </a:lnTo>
                <a:lnTo>
                  <a:pt x="114593" y="7961"/>
                </a:lnTo>
                <a:lnTo>
                  <a:pt x="105409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867026" y="1060703"/>
            <a:ext cx="208915" cy="276225"/>
          </a:xfrm>
          <a:custGeom>
            <a:avLst/>
            <a:gdLst/>
            <a:ahLst/>
            <a:cxnLst/>
            <a:rect l="l" t="t" r="r" b="b"/>
            <a:pathLst>
              <a:path w="208914" h="276225">
                <a:moveTo>
                  <a:pt x="103886" y="0"/>
                </a:moveTo>
                <a:lnTo>
                  <a:pt x="94797" y="8104"/>
                </a:lnTo>
                <a:lnTo>
                  <a:pt x="86995" y="30543"/>
                </a:lnTo>
                <a:lnTo>
                  <a:pt x="81097" y="64508"/>
                </a:lnTo>
                <a:lnTo>
                  <a:pt x="77724" y="107187"/>
                </a:lnTo>
                <a:lnTo>
                  <a:pt x="46666" y="111115"/>
                </a:lnTo>
                <a:lnTo>
                  <a:pt x="22050" y="118030"/>
                </a:lnTo>
                <a:lnTo>
                  <a:pt x="5840" y="127208"/>
                </a:lnTo>
                <a:lnTo>
                  <a:pt x="0" y="137922"/>
                </a:lnTo>
                <a:lnTo>
                  <a:pt x="5840" y="148439"/>
                </a:lnTo>
                <a:lnTo>
                  <a:pt x="22050" y="157384"/>
                </a:lnTo>
                <a:lnTo>
                  <a:pt x="46666" y="164282"/>
                </a:lnTo>
                <a:lnTo>
                  <a:pt x="77724" y="168656"/>
                </a:lnTo>
                <a:lnTo>
                  <a:pt x="81097" y="211764"/>
                </a:lnTo>
                <a:lnTo>
                  <a:pt x="86994" y="245681"/>
                </a:lnTo>
                <a:lnTo>
                  <a:pt x="94797" y="267882"/>
                </a:lnTo>
                <a:lnTo>
                  <a:pt x="103886" y="275844"/>
                </a:lnTo>
                <a:lnTo>
                  <a:pt x="113309" y="267739"/>
                </a:lnTo>
                <a:lnTo>
                  <a:pt x="121173" y="245300"/>
                </a:lnTo>
                <a:lnTo>
                  <a:pt x="127156" y="211335"/>
                </a:lnTo>
                <a:lnTo>
                  <a:pt x="130937" y="168656"/>
                </a:lnTo>
                <a:lnTo>
                  <a:pt x="161940" y="164282"/>
                </a:lnTo>
                <a:lnTo>
                  <a:pt x="186562" y="157384"/>
                </a:lnTo>
                <a:lnTo>
                  <a:pt x="202803" y="148439"/>
                </a:lnTo>
                <a:lnTo>
                  <a:pt x="208661" y="137922"/>
                </a:lnTo>
                <a:lnTo>
                  <a:pt x="202803" y="127208"/>
                </a:lnTo>
                <a:lnTo>
                  <a:pt x="186562" y="118030"/>
                </a:lnTo>
                <a:lnTo>
                  <a:pt x="161940" y="111115"/>
                </a:lnTo>
                <a:lnTo>
                  <a:pt x="130937" y="107187"/>
                </a:lnTo>
                <a:lnTo>
                  <a:pt x="127156" y="64079"/>
                </a:lnTo>
                <a:lnTo>
                  <a:pt x="121173" y="30162"/>
                </a:lnTo>
                <a:lnTo>
                  <a:pt x="113309" y="7961"/>
                </a:lnTo>
                <a:lnTo>
                  <a:pt x="103886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6" name="object 36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98120" y="3739896"/>
            <a:ext cx="109727" cy="144779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42671" y="247015"/>
            <a:ext cx="109728" cy="146176"/>
          </a:xfrm>
          <a:prstGeom prst="rect">
            <a:avLst/>
          </a:prstGeom>
        </p:spPr>
      </p:pic>
      <p:sp>
        <p:nvSpPr>
          <p:cNvPr id="38" name="object 38"/>
          <p:cNvSpPr/>
          <p:nvPr/>
        </p:nvSpPr>
        <p:spPr>
          <a:xfrm>
            <a:off x="6002020" y="76327"/>
            <a:ext cx="34925" cy="40005"/>
          </a:xfrm>
          <a:custGeom>
            <a:avLst/>
            <a:gdLst/>
            <a:ahLst/>
            <a:cxnLst/>
            <a:rect l="l" t="t" r="r" b="b"/>
            <a:pathLst>
              <a:path w="34925" h="40005">
                <a:moveTo>
                  <a:pt x="17271" y="0"/>
                </a:moveTo>
                <a:lnTo>
                  <a:pt x="16001" y="0"/>
                </a:lnTo>
                <a:lnTo>
                  <a:pt x="14731" y="126"/>
                </a:lnTo>
                <a:lnTo>
                  <a:pt x="13462" y="508"/>
                </a:lnTo>
                <a:lnTo>
                  <a:pt x="2694" y="7350"/>
                </a:lnTo>
                <a:lnTo>
                  <a:pt x="0" y="20669"/>
                </a:lnTo>
                <a:lnTo>
                  <a:pt x="4639" y="33654"/>
                </a:lnTo>
                <a:lnTo>
                  <a:pt x="15875" y="39497"/>
                </a:lnTo>
                <a:lnTo>
                  <a:pt x="16890" y="39497"/>
                </a:lnTo>
                <a:lnTo>
                  <a:pt x="18033" y="39243"/>
                </a:lnTo>
                <a:lnTo>
                  <a:pt x="19303" y="39115"/>
                </a:lnTo>
                <a:lnTo>
                  <a:pt x="27685" y="37084"/>
                </a:lnTo>
                <a:lnTo>
                  <a:pt x="33527" y="29463"/>
                </a:lnTo>
                <a:lnTo>
                  <a:pt x="34416" y="20700"/>
                </a:lnTo>
                <a:lnTo>
                  <a:pt x="33041" y="12483"/>
                </a:lnTo>
                <a:lnTo>
                  <a:pt x="29321" y="5921"/>
                </a:lnTo>
                <a:lnTo>
                  <a:pt x="23862" y="1573"/>
                </a:lnTo>
                <a:lnTo>
                  <a:pt x="17271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9" name="object 39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8788907" y="2853054"/>
            <a:ext cx="111125" cy="144652"/>
          </a:xfrm>
          <a:prstGeom prst="rect">
            <a:avLst/>
          </a:prstGeom>
        </p:spPr>
      </p:pic>
      <p:sp>
        <p:nvSpPr>
          <p:cNvPr id="40" name="object 40"/>
          <p:cNvSpPr/>
          <p:nvPr/>
        </p:nvSpPr>
        <p:spPr>
          <a:xfrm>
            <a:off x="6922134" y="4294733"/>
            <a:ext cx="34290" cy="41275"/>
          </a:xfrm>
          <a:custGeom>
            <a:avLst/>
            <a:gdLst/>
            <a:ahLst/>
            <a:cxnLst/>
            <a:rect l="l" t="t" r="r" b="b"/>
            <a:pathLst>
              <a:path w="34290" h="41275">
                <a:moveTo>
                  <a:pt x="18415" y="0"/>
                </a:moveTo>
                <a:lnTo>
                  <a:pt x="17145" y="0"/>
                </a:lnTo>
                <a:lnTo>
                  <a:pt x="10501" y="1602"/>
                </a:lnTo>
                <a:lnTo>
                  <a:pt x="5048" y="5984"/>
                </a:lnTo>
                <a:lnTo>
                  <a:pt x="1357" y="12505"/>
                </a:lnTo>
                <a:lnTo>
                  <a:pt x="0" y="20523"/>
                </a:lnTo>
                <a:lnTo>
                  <a:pt x="0" y="30581"/>
                </a:lnTo>
                <a:lnTo>
                  <a:pt x="5842" y="38557"/>
                </a:lnTo>
                <a:lnTo>
                  <a:pt x="15494" y="40843"/>
                </a:lnTo>
                <a:lnTo>
                  <a:pt x="16764" y="40944"/>
                </a:lnTo>
                <a:lnTo>
                  <a:pt x="17780" y="40944"/>
                </a:lnTo>
                <a:lnTo>
                  <a:pt x="29116" y="35021"/>
                </a:lnTo>
                <a:lnTo>
                  <a:pt x="33988" y="21780"/>
                </a:lnTo>
                <a:lnTo>
                  <a:pt x="31549" y="8015"/>
                </a:lnTo>
                <a:lnTo>
                  <a:pt x="20955" y="520"/>
                </a:lnTo>
                <a:lnTo>
                  <a:pt x="19685" y="101"/>
                </a:lnTo>
                <a:lnTo>
                  <a:pt x="18415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1243583" y="4695545"/>
            <a:ext cx="46990" cy="57785"/>
          </a:xfrm>
          <a:custGeom>
            <a:avLst/>
            <a:gdLst/>
            <a:ahLst/>
            <a:cxnLst/>
            <a:rect l="l" t="t" r="r" b="b"/>
            <a:pathLst>
              <a:path w="46990" h="57785">
                <a:moveTo>
                  <a:pt x="25895" y="0"/>
                </a:moveTo>
                <a:lnTo>
                  <a:pt x="24155" y="0"/>
                </a:lnTo>
                <a:lnTo>
                  <a:pt x="14884" y="2257"/>
                </a:lnTo>
                <a:lnTo>
                  <a:pt x="7191" y="8428"/>
                </a:lnTo>
                <a:lnTo>
                  <a:pt x="1941" y="17611"/>
                </a:lnTo>
                <a:lnTo>
                  <a:pt x="0" y="28905"/>
                </a:lnTo>
                <a:lnTo>
                  <a:pt x="1364" y="38442"/>
                </a:lnTo>
                <a:lnTo>
                  <a:pt x="5245" y="46837"/>
                </a:lnTo>
                <a:lnTo>
                  <a:pt x="11326" y="53336"/>
                </a:lnTo>
                <a:lnTo>
                  <a:pt x="19291" y="57188"/>
                </a:lnTo>
                <a:lnTo>
                  <a:pt x="22593" y="57708"/>
                </a:lnTo>
                <a:lnTo>
                  <a:pt x="24155" y="57708"/>
                </a:lnTo>
                <a:lnTo>
                  <a:pt x="39831" y="49331"/>
                </a:lnTo>
                <a:lnTo>
                  <a:pt x="46691" y="30613"/>
                </a:lnTo>
                <a:lnTo>
                  <a:pt x="43579" y="11170"/>
                </a:lnTo>
                <a:lnTo>
                  <a:pt x="29337" y="622"/>
                </a:lnTo>
                <a:lnTo>
                  <a:pt x="27685" y="215"/>
                </a:lnTo>
                <a:lnTo>
                  <a:pt x="25895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2" name="object 42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9008491" y="501395"/>
            <a:ext cx="70453" cy="85216"/>
          </a:xfrm>
          <a:prstGeom prst="rect">
            <a:avLst/>
          </a:prstGeom>
        </p:spPr>
      </p:pic>
      <p:sp>
        <p:nvSpPr>
          <p:cNvPr id="43" name="object 43"/>
          <p:cNvSpPr/>
          <p:nvPr/>
        </p:nvSpPr>
        <p:spPr>
          <a:xfrm>
            <a:off x="8033004" y="1091311"/>
            <a:ext cx="33655" cy="39370"/>
          </a:xfrm>
          <a:custGeom>
            <a:avLst/>
            <a:gdLst/>
            <a:ahLst/>
            <a:cxnLst/>
            <a:rect l="l" t="t" r="r" b="b"/>
            <a:pathLst>
              <a:path w="33654" h="39369">
                <a:moveTo>
                  <a:pt x="18796" y="0"/>
                </a:moveTo>
                <a:lnTo>
                  <a:pt x="17779" y="0"/>
                </a:lnTo>
                <a:lnTo>
                  <a:pt x="10929" y="1468"/>
                </a:lnTo>
                <a:lnTo>
                  <a:pt x="5270" y="5556"/>
                </a:lnTo>
                <a:lnTo>
                  <a:pt x="1420" y="11787"/>
                </a:lnTo>
                <a:lnTo>
                  <a:pt x="0" y="19685"/>
                </a:lnTo>
                <a:lnTo>
                  <a:pt x="0" y="29337"/>
                </a:lnTo>
                <a:lnTo>
                  <a:pt x="5842" y="37084"/>
                </a:lnTo>
                <a:lnTo>
                  <a:pt x="14477" y="39242"/>
                </a:lnTo>
                <a:lnTo>
                  <a:pt x="15748" y="39369"/>
                </a:lnTo>
                <a:lnTo>
                  <a:pt x="16891" y="39369"/>
                </a:lnTo>
                <a:lnTo>
                  <a:pt x="28293" y="33633"/>
                </a:lnTo>
                <a:lnTo>
                  <a:pt x="33147" y="20812"/>
                </a:lnTo>
                <a:lnTo>
                  <a:pt x="30857" y="7491"/>
                </a:lnTo>
                <a:lnTo>
                  <a:pt x="20827" y="253"/>
                </a:lnTo>
                <a:lnTo>
                  <a:pt x="18796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8667115" y="823086"/>
            <a:ext cx="35560" cy="39370"/>
          </a:xfrm>
          <a:custGeom>
            <a:avLst/>
            <a:gdLst/>
            <a:ahLst/>
            <a:cxnLst/>
            <a:rect l="l" t="t" r="r" b="b"/>
            <a:pathLst>
              <a:path w="35559" h="39369">
                <a:moveTo>
                  <a:pt x="19050" y="0"/>
                </a:moveTo>
                <a:lnTo>
                  <a:pt x="17779" y="0"/>
                </a:lnTo>
                <a:lnTo>
                  <a:pt x="10876" y="1539"/>
                </a:lnTo>
                <a:lnTo>
                  <a:pt x="5222" y="5746"/>
                </a:lnTo>
                <a:lnTo>
                  <a:pt x="1402" y="12001"/>
                </a:lnTo>
                <a:lnTo>
                  <a:pt x="0" y="19685"/>
                </a:lnTo>
                <a:lnTo>
                  <a:pt x="0" y="29463"/>
                </a:lnTo>
                <a:lnTo>
                  <a:pt x="6095" y="37084"/>
                </a:lnTo>
                <a:lnTo>
                  <a:pt x="16128" y="39242"/>
                </a:lnTo>
                <a:lnTo>
                  <a:pt x="17399" y="39370"/>
                </a:lnTo>
                <a:lnTo>
                  <a:pt x="18414" y="39370"/>
                </a:lnTo>
                <a:lnTo>
                  <a:pt x="30202" y="33672"/>
                </a:lnTo>
                <a:lnTo>
                  <a:pt x="35274" y="20939"/>
                </a:lnTo>
                <a:lnTo>
                  <a:pt x="32773" y="7705"/>
                </a:lnTo>
                <a:lnTo>
                  <a:pt x="21843" y="508"/>
                </a:lnTo>
                <a:lnTo>
                  <a:pt x="20446" y="126"/>
                </a:lnTo>
                <a:lnTo>
                  <a:pt x="19050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8474964" y="699643"/>
            <a:ext cx="46990" cy="56515"/>
          </a:xfrm>
          <a:custGeom>
            <a:avLst/>
            <a:gdLst/>
            <a:ahLst/>
            <a:cxnLst/>
            <a:rect l="l" t="t" r="r" b="b"/>
            <a:pathLst>
              <a:path w="46990" h="56515">
                <a:moveTo>
                  <a:pt x="25907" y="0"/>
                </a:moveTo>
                <a:lnTo>
                  <a:pt x="24129" y="0"/>
                </a:lnTo>
                <a:lnTo>
                  <a:pt x="14894" y="2188"/>
                </a:lnTo>
                <a:lnTo>
                  <a:pt x="7207" y="8175"/>
                </a:lnTo>
                <a:lnTo>
                  <a:pt x="1948" y="17091"/>
                </a:lnTo>
                <a:lnTo>
                  <a:pt x="0" y="28067"/>
                </a:lnTo>
                <a:lnTo>
                  <a:pt x="1373" y="37373"/>
                </a:lnTo>
                <a:lnTo>
                  <a:pt x="22605" y="56134"/>
                </a:lnTo>
                <a:lnTo>
                  <a:pt x="24129" y="56134"/>
                </a:lnTo>
                <a:lnTo>
                  <a:pt x="39820" y="47980"/>
                </a:lnTo>
                <a:lnTo>
                  <a:pt x="46688" y="29765"/>
                </a:lnTo>
                <a:lnTo>
                  <a:pt x="43578" y="10860"/>
                </a:lnTo>
                <a:lnTo>
                  <a:pt x="29336" y="635"/>
                </a:lnTo>
                <a:lnTo>
                  <a:pt x="27685" y="127"/>
                </a:lnTo>
                <a:lnTo>
                  <a:pt x="25907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6" name="object 46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8374713" y="3843654"/>
            <a:ext cx="71294" cy="85115"/>
          </a:xfrm>
          <a:prstGeom prst="rect">
            <a:avLst/>
          </a:prstGeom>
        </p:spPr>
      </p:pic>
      <p:sp>
        <p:nvSpPr>
          <p:cNvPr id="47" name="object 47"/>
          <p:cNvSpPr/>
          <p:nvPr/>
        </p:nvSpPr>
        <p:spPr>
          <a:xfrm>
            <a:off x="8911383" y="4317491"/>
            <a:ext cx="34925" cy="40005"/>
          </a:xfrm>
          <a:custGeom>
            <a:avLst/>
            <a:gdLst/>
            <a:ahLst/>
            <a:cxnLst/>
            <a:rect l="l" t="t" r="r" b="b"/>
            <a:pathLst>
              <a:path w="34925" h="40004">
                <a:moveTo>
                  <a:pt x="16589" y="0"/>
                </a:moveTo>
                <a:lnTo>
                  <a:pt x="15700" y="0"/>
                </a:lnTo>
                <a:lnTo>
                  <a:pt x="14811" y="101"/>
                </a:lnTo>
                <a:lnTo>
                  <a:pt x="13922" y="304"/>
                </a:lnTo>
                <a:lnTo>
                  <a:pt x="2823" y="7214"/>
                </a:lnTo>
                <a:lnTo>
                  <a:pt x="0" y="20645"/>
                </a:lnTo>
                <a:lnTo>
                  <a:pt x="4867" y="33735"/>
                </a:lnTo>
                <a:lnTo>
                  <a:pt x="16843" y="39624"/>
                </a:lnTo>
                <a:lnTo>
                  <a:pt x="17732" y="39624"/>
                </a:lnTo>
                <a:lnTo>
                  <a:pt x="34496" y="20726"/>
                </a:lnTo>
                <a:lnTo>
                  <a:pt x="33002" y="12623"/>
                </a:lnTo>
                <a:lnTo>
                  <a:pt x="29019" y="6038"/>
                </a:lnTo>
                <a:lnTo>
                  <a:pt x="23298" y="1616"/>
                </a:lnTo>
                <a:lnTo>
                  <a:pt x="16589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8" name="object 48"/>
          <p:cNvGrpSpPr/>
          <p:nvPr/>
        </p:nvGrpSpPr>
        <p:grpSpPr>
          <a:xfrm>
            <a:off x="7647305" y="3898482"/>
            <a:ext cx="494665" cy="518795"/>
            <a:chOff x="7647305" y="3898482"/>
            <a:chExt cx="494665" cy="518795"/>
          </a:xfrm>
        </p:grpSpPr>
        <p:sp>
          <p:nvSpPr>
            <p:cNvPr id="49" name="object 49"/>
            <p:cNvSpPr/>
            <p:nvPr/>
          </p:nvSpPr>
          <p:spPr>
            <a:xfrm>
              <a:off x="7776924" y="4112483"/>
              <a:ext cx="346075" cy="304800"/>
            </a:xfrm>
            <a:custGeom>
              <a:avLst/>
              <a:gdLst/>
              <a:ahLst/>
              <a:cxnLst/>
              <a:rect l="l" t="t" r="r" b="b"/>
              <a:pathLst>
                <a:path w="346075" h="304800">
                  <a:moveTo>
                    <a:pt x="167417" y="0"/>
                  </a:moveTo>
                  <a:lnTo>
                    <a:pt x="128311" y="5750"/>
                  </a:lnTo>
                  <a:lnTo>
                    <a:pt x="91741" y="18889"/>
                  </a:lnTo>
                  <a:lnTo>
                    <a:pt x="34591" y="64642"/>
                  </a:lnTo>
                  <a:lnTo>
                    <a:pt x="9064" y="134027"/>
                  </a:lnTo>
                  <a:lnTo>
                    <a:pt x="2157" y="163191"/>
                  </a:lnTo>
                  <a:lnTo>
                    <a:pt x="2724" y="222681"/>
                  </a:lnTo>
                  <a:lnTo>
                    <a:pt x="25876" y="278631"/>
                  </a:lnTo>
                  <a:lnTo>
                    <a:pt x="78327" y="304198"/>
                  </a:lnTo>
                  <a:lnTo>
                    <a:pt x="108886" y="299623"/>
                  </a:lnTo>
                  <a:lnTo>
                    <a:pt x="150653" y="268978"/>
                  </a:lnTo>
                  <a:lnTo>
                    <a:pt x="172386" y="233672"/>
                  </a:lnTo>
                  <a:lnTo>
                    <a:pt x="177099" y="225908"/>
                  </a:lnTo>
                  <a:lnTo>
                    <a:pt x="182086" y="219778"/>
                  </a:lnTo>
                  <a:lnTo>
                    <a:pt x="187334" y="215134"/>
                  </a:lnTo>
                  <a:lnTo>
                    <a:pt x="192833" y="211828"/>
                  </a:lnTo>
                  <a:lnTo>
                    <a:pt x="213348" y="208669"/>
                  </a:lnTo>
                  <a:lnTo>
                    <a:pt x="235696" y="213733"/>
                  </a:lnTo>
                  <a:lnTo>
                    <a:pt x="259091" y="220768"/>
                  </a:lnTo>
                  <a:lnTo>
                    <a:pt x="282749" y="223524"/>
                  </a:lnTo>
                  <a:lnTo>
                    <a:pt x="324111" y="198137"/>
                  </a:lnTo>
                  <a:lnTo>
                    <a:pt x="345733" y="133103"/>
                  </a:lnTo>
                  <a:lnTo>
                    <a:pt x="343328" y="103636"/>
                  </a:lnTo>
                  <a:lnTo>
                    <a:pt x="305355" y="47031"/>
                  </a:lnTo>
                  <a:lnTo>
                    <a:pt x="245665" y="12399"/>
                  </a:lnTo>
                  <a:lnTo>
                    <a:pt x="207166" y="2071"/>
                  </a:lnTo>
                  <a:lnTo>
                    <a:pt x="167417" y="0"/>
                  </a:lnTo>
                  <a:close/>
                </a:path>
              </a:pathLst>
            </a:custGeom>
            <a:solidFill>
              <a:srgbClr val="FFE782">
                <a:alpha val="58430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0" name="object 5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647305" y="3947122"/>
              <a:ext cx="205620" cy="292985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890780" y="3898482"/>
              <a:ext cx="115075" cy="149756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034437" y="3983939"/>
              <a:ext cx="107209" cy="123769"/>
            </a:xfrm>
            <a:prstGeom prst="rect">
              <a:avLst/>
            </a:prstGeom>
          </p:spPr>
        </p:pic>
      </p:grpSp>
      <p:sp>
        <p:nvSpPr>
          <p:cNvPr id="54" name="object 54"/>
          <p:cNvSpPr txBox="1">
            <a:spLocks noGrp="1"/>
          </p:cNvSpPr>
          <p:nvPr>
            <p:ph type="title"/>
          </p:nvPr>
        </p:nvSpPr>
        <p:spPr>
          <a:xfrm>
            <a:off x="635635" y="135890"/>
            <a:ext cx="7353300" cy="14903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795" marR="5080" algn="ctr">
              <a:lnSpc>
                <a:spcPct val="100000"/>
              </a:lnSpc>
              <a:spcBef>
                <a:spcPts val="105"/>
              </a:spcBef>
            </a:pPr>
            <a:r>
              <a:rPr lang="es-CO" sz="4800" spc="-300" dirty="0">
                <a:latin typeface="Aharoni" panose="02010803020104030203" pitchFamily="2" charset="-79"/>
                <a:cs typeface="Aharoni" panose="02010803020104030203" pitchFamily="2" charset="-79"/>
              </a:rPr>
              <a:t>COLORES PERMITIDOS EN  SCHNAUZER</a:t>
            </a:r>
            <a:endParaRPr lang="es-CO" sz="4800" spc="-3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1887855"/>
            <a:ext cx="5625465" cy="3137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CD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475487" y="3570732"/>
            <a:ext cx="159931" cy="17970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02864" y="4818557"/>
            <a:ext cx="71628" cy="6962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12442" y="2181860"/>
            <a:ext cx="71500" cy="69516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1714245" y="2356230"/>
            <a:ext cx="34290" cy="33655"/>
          </a:xfrm>
          <a:custGeom>
            <a:avLst/>
            <a:gdLst/>
            <a:ahLst/>
            <a:cxnLst/>
            <a:rect l="l" t="t" r="r" b="b"/>
            <a:pathLst>
              <a:path w="34289" h="33655">
                <a:moveTo>
                  <a:pt x="15112" y="0"/>
                </a:moveTo>
                <a:lnTo>
                  <a:pt x="6731" y="1016"/>
                </a:lnTo>
                <a:lnTo>
                  <a:pt x="889" y="7619"/>
                </a:lnTo>
                <a:lnTo>
                  <a:pt x="0" y="16510"/>
                </a:lnTo>
                <a:lnTo>
                  <a:pt x="0" y="17652"/>
                </a:lnTo>
                <a:lnTo>
                  <a:pt x="127" y="18923"/>
                </a:lnTo>
                <a:lnTo>
                  <a:pt x="6389" y="29672"/>
                </a:lnTo>
                <a:lnTo>
                  <a:pt x="17938" y="33194"/>
                </a:lnTo>
                <a:lnTo>
                  <a:pt x="29059" y="29549"/>
                </a:lnTo>
                <a:lnTo>
                  <a:pt x="34036" y="18795"/>
                </a:lnTo>
                <a:lnTo>
                  <a:pt x="34162" y="17780"/>
                </a:lnTo>
                <a:lnTo>
                  <a:pt x="33909" y="15748"/>
                </a:lnTo>
                <a:lnTo>
                  <a:pt x="31865" y="9108"/>
                </a:lnTo>
                <a:lnTo>
                  <a:pt x="27749" y="3873"/>
                </a:lnTo>
                <a:lnTo>
                  <a:pt x="22014" y="638"/>
                </a:lnTo>
                <a:lnTo>
                  <a:pt x="15112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376425" y="2497073"/>
            <a:ext cx="34290" cy="33655"/>
          </a:xfrm>
          <a:custGeom>
            <a:avLst/>
            <a:gdLst/>
            <a:ahLst/>
            <a:cxnLst/>
            <a:rect l="l" t="t" r="r" b="b"/>
            <a:pathLst>
              <a:path w="34290" h="33655">
                <a:moveTo>
                  <a:pt x="14986" y="0"/>
                </a:moveTo>
                <a:lnTo>
                  <a:pt x="6731" y="1015"/>
                </a:lnTo>
                <a:lnTo>
                  <a:pt x="762" y="7619"/>
                </a:lnTo>
                <a:lnTo>
                  <a:pt x="127" y="16128"/>
                </a:lnTo>
                <a:lnTo>
                  <a:pt x="0" y="17271"/>
                </a:lnTo>
                <a:lnTo>
                  <a:pt x="254" y="19557"/>
                </a:lnTo>
                <a:lnTo>
                  <a:pt x="6443" y="30100"/>
                </a:lnTo>
                <a:lnTo>
                  <a:pt x="17954" y="33607"/>
                </a:lnTo>
                <a:lnTo>
                  <a:pt x="29061" y="29898"/>
                </a:lnTo>
                <a:lnTo>
                  <a:pt x="34036" y="18795"/>
                </a:lnTo>
                <a:lnTo>
                  <a:pt x="34162" y="17399"/>
                </a:lnTo>
                <a:lnTo>
                  <a:pt x="34162" y="16128"/>
                </a:lnTo>
                <a:lnTo>
                  <a:pt x="34036" y="14858"/>
                </a:lnTo>
                <a:lnTo>
                  <a:pt x="31916" y="8536"/>
                </a:lnTo>
                <a:lnTo>
                  <a:pt x="27654" y="3619"/>
                </a:lnTo>
                <a:lnTo>
                  <a:pt x="21820" y="607"/>
                </a:lnTo>
                <a:lnTo>
                  <a:pt x="14986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496692" y="4606340"/>
            <a:ext cx="48260" cy="46355"/>
          </a:xfrm>
          <a:custGeom>
            <a:avLst/>
            <a:gdLst/>
            <a:ahLst/>
            <a:cxnLst/>
            <a:rect l="l" t="t" r="r" b="b"/>
            <a:pathLst>
              <a:path w="48260" h="46354">
                <a:moveTo>
                  <a:pt x="20955" y="0"/>
                </a:moveTo>
                <a:lnTo>
                  <a:pt x="13287" y="2269"/>
                </a:lnTo>
                <a:lnTo>
                  <a:pt x="6857" y="6913"/>
                </a:lnTo>
                <a:lnTo>
                  <a:pt x="2238" y="13546"/>
                </a:lnTo>
                <a:lnTo>
                  <a:pt x="0" y="21780"/>
                </a:lnTo>
                <a:lnTo>
                  <a:pt x="0" y="25095"/>
                </a:lnTo>
                <a:lnTo>
                  <a:pt x="126" y="26631"/>
                </a:lnTo>
                <a:lnTo>
                  <a:pt x="8888" y="41282"/>
                </a:lnTo>
                <a:lnTo>
                  <a:pt x="25066" y="46245"/>
                </a:lnTo>
                <a:lnTo>
                  <a:pt x="40649" y="41299"/>
                </a:lnTo>
                <a:lnTo>
                  <a:pt x="47625" y="26225"/>
                </a:lnTo>
                <a:lnTo>
                  <a:pt x="47879" y="24460"/>
                </a:lnTo>
                <a:lnTo>
                  <a:pt x="47625" y="21018"/>
                </a:lnTo>
                <a:lnTo>
                  <a:pt x="44672" y="12085"/>
                </a:lnTo>
                <a:lnTo>
                  <a:pt x="38671" y="5094"/>
                </a:lnTo>
                <a:lnTo>
                  <a:pt x="30479" y="810"/>
                </a:lnTo>
                <a:lnTo>
                  <a:pt x="20955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262769" y="1866695"/>
            <a:ext cx="71004" cy="70451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75544" y="2881354"/>
            <a:ext cx="71687" cy="70332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7276891" y="2110061"/>
            <a:ext cx="36195" cy="33655"/>
          </a:xfrm>
          <a:custGeom>
            <a:avLst/>
            <a:gdLst/>
            <a:ahLst/>
            <a:cxnLst/>
            <a:rect l="l" t="t" r="r" b="b"/>
            <a:pathLst>
              <a:path w="36195" h="33655">
                <a:moveTo>
                  <a:pt x="17537" y="0"/>
                </a:moveTo>
                <a:lnTo>
                  <a:pt x="6351" y="4488"/>
                </a:lnTo>
                <a:lnTo>
                  <a:pt x="0" y="14311"/>
                </a:lnTo>
                <a:lnTo>
                  <a:pt x="2875" y="25824"/>
                </a:lnTo>
                <a:lnTo>
                  <a:pt x="17146" y="33492"/>
                </a:lnTo>
                <a:lnTo>
                  <a:pt x="23657" y="32379"/>
                </a:lnTo>
                <a:lnTo>
                  <a:pt x="29418" y="28491"/>
                </a:lnTo>
                <a:lnTo>
                  <a:pt x="35260" y="22522"/>
                </a:lnTo>
                <a:lnTo>
                  <a:pt x="35768" y="13632"/>
                </a:lnTo>
                <a:lnTo>
                  <a:pt x="31450" y="7282"/>
                </a:lnTo>
                <a:lnTo>
                  <a:pt x="30815" y="6266"/>
                </a:lnTo>
                <a:lnTo>
                  <a:pt x="30053" y="5250"/>
                </a:lnTo>
                <a:lnTo>
                  <a:pt x="29164" y="4488"/>
                </a:lnTo>
                <a:lnTo>
                  <a:pt x="17537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7450969" y="1787904"/>
            <a:ext cx="36195" cy="34290"/>
          </a:xfrm>
          <a:custGeom>
            <a:avLst/>
            <a:gdLst/>
            <a:ahLst/>
            <a:cxnLst/>
            <a:rect l="l" t="t" r="r" b="b"/>
            <a:pathLst>
              <a:path w="36195" h="34289">
                <a:moveTo>
                  <a:pt x="17474" y="0"/>
                </a:moveTo>
                <a:lnTo>
                  <a:pt x="6296" y="4526"/>
                </a:lnTo>
                <a:lnTo>
                  <a:pt x="0" y="14410"/>
                </a:lnTo>
                <a:lnTo>
                  <a:pt x="3169" y="26163"/>
                </a:lnTo>
                <a:lnTo>
                  <a:pt x="17583" y="33974"/>
                </a:lnTo>
                <a:lnTo>
                  <a:pt x="23977" y="32640"/>
                </a:lnTo>
                <a:lnTo>
                  <a:pt x="29585" y="28830"/>
                </a:lnTo>
                <a:lnTo>
                  <a:pt x="35427" y="22734"/>
                </a:lnTo>
                <a:lnTo>
                  <a:pt x="35935" y="13971"/>
                </a:lnTo>
                <a:lnTo>
                  <a:pt x="31109" y="6986"/>
                </a:lnTo>
                <a:lnTo>
                  <a:pt x="30474" y="5970"/>
                </a:lnTo>
                <a:lnTo>
                  <a:pt x="29712" y="5081"/>
                </a:lnTo>
                <a:lnTo>
                  <a:pt x="28950" y="4319"/>
                </a:lnTo>
                <a:lnTo>
                  <a:pt x="17474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8366045" y="2497030"/>
            <a:ext cx="48260" cy="46990"/>
          </a:xfrm>
          <a:custGeom>
            <a:avLst/>
            <a:gdLst/>
            <a:ahLst/>
            <a:cxnLst/>
            <a:rect l="l" t="t" r="r" b="b"/>
            <a:pathLst>
              <a:path w="48259" h="46989">
                <a:moveTo>
                  <a:pt x="24733" y="0"/>
                </a:moveTo>
                <a:lnTo>
                  <a:pt x="9032" y="6330"/>
                </a:lnTo>
                <a:lnTo>
                  <a:pt x="0" y="19994"/>
                </a:lnTo>
                <a:lnTo>
                  <a:pt x="4016" y="36111"/>
                </a:lnTo>
                <a:lnTo>
                  <a:pt x="24272" y="46811"/>
                </a:lnTo>
                <a:lnTo>
                  <a:pt x="33321" y="45013"/>
                </a:lnTo>
                <a:lnTo>
                  <a:pt x="41227" y="39667"/>
                </a:lnTo>
                <a:lnTo>
                  <a:pt x="45787" y="33089"/>
                </a:lnTo>
                <a:lnTo>
                  <a:pt x="47894" y="25427"/>
                </a:lnTo>
                <a:lnTo>
                  <a:pt x="47335" y="17361"/>
                </a:lnTo>
                <a:lnTo>
                  <a:pt x="43894" y="9568"/>
                </a:lnTo>
                <a:lnTo>
                  <a:pt x="42878" y="8171"/>
                </a:lnTo>
                <a:lnTo>
                  <a:pt x="40719" y="5885"/>
                </a:lnTo>
                <a:lnTo>
                  <a:pt x="24733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938771" y="4664964"/>
            <a:ext cx="108203" cy="121920"/>
          </a:xfrm>
          <a:prstGeom prst="rect">
            <a:avLst/>
          </a:prstGeom>
        </p:spPr>
      </p:pic>
      <p:sp>
        <p:nvSpPr>
          <p:cNvPr id="15" name="object 15"/>
          <p:cNvSpPr/>
          <p:nvPr/>
        </p:nvSpPr>
        <p:spPr>
          <a:xfrm>
            <a:off x="994788" y="3473996"/>
            <a:ext cx="912494" cy="886460"/>
          </a:xfrm>
          <a:custGeom>
            <a:avLst/>
            <a:gdLst/>
            <a:ahLst/>
            <a:cxnLst/>
            <a:rect l="l" t="t" r="r" b="b"/>
            <a:pathLst>
              <a:path w="912494" h="886460">
                <a:moveTo>
                  <a:pt x="218734" y="295909"/>
                </a:moveTo>
                <a:lnTo>
                  <a:pt x="211787" y="295909"/>
                </a:lnTo>
                <a:lnTo>
                  <a:pt x="210695" y="297180"/>
                </a:lnTo>
                <a:lnTo>
                  <a:pt x="204916" y="297180"/>
                </a:lnTo>
                <a:lnTo>
                  <a:pt x="184116" y="306069"/>
                </a:lnTo>
                <a:lnTo>
                  <a:pt x="156567" y="316230"/>
                </a:lnTo>
                <a:lnTo>
                  <a:pt x="125742" y="325119"/>
                </a:lnTo>
                <a:lnTo>
                  <a:pt x="95112" y="328930"/>
                </a:lnTo>
                <a:lnTo>
                  <a:pt x="226049" y="328930"/>
                </a:lnTo>
                <a:lnTo>
                  <a:pt x="265255" y="363219"/>
                </a:lnTo>
                <a:lnTo>
                  <a:pt x="305085" y="396239"/>
                </a:lnTo>
                <a:lnTo>
                  <a:pt x="426451" y="491489"/>
                </a:lnTo>
                <a:lnTo>
                  <a:pt x="466908" y="524510"/>
                </a:lnTo>
                <a:lnTo>
                  <a:pt x="507054" y="556260"/>
                </a:lnTo>
                <a:lnTo>
                  <a:pt x="546702" y="589280"/>
                </a:lnTo>
                <a:lnTo>
                  <a:pt x="585664" y="623569"/>
                </a:lnTo>
                <a:lnTo>
                  <a:pt x="623753" y="657860"/>
                </a:lnTo>
                <a:lnTo>
                  <a:pt x="660783" y="694690"/>
                </a:lnTo>
                <a:lnTo>
                  <a:pt x="669546" y="734060"/>
                </a:lnTo>
                <a:lnTo>
                  <a:pt x="672118" y="786129"/>
                </a:lnTo>
                <a:lnTo>
                  <a:pt x="672721" y="802640"/>
                </a:lnTo>
                <a:lnTo>
                  <a:pt x="682341" y="850900"/>
                </a:lnTo>
                <a:lnTo>
                  <a:pt x="714631" y="882650"/>
                </a:lnTo>
                <a:lnTo>
                  <a:pt x="727871" y="886460"/>
                </a:lnTo>
                <a:lnTo>
                  <a:pt x="740158" y="886460"/>
                </a:lnTo>
                <a:lnTo>
                  <a:pt x="779254" y="869950"/>
                </a:lnTo>
                <a:lnTo>
                  <a:pt x="793275" y="850900"/>
                </a:lnTo>
                <a:lnTo>
                  <a:pt x="738253" y="850900"/>
                </a:lnTo>
                <a:lnTo>
                  <a:pt x="728019" y="849629"/>
                </a:lnTo>
                <a:lnTo>
                  <a:pt x="708465" y="798829"/>
                </a:lnTo>
                <a:lnTo>
                  <a:pt x="708360" y="768350"/>
                </a:lnTo>
                <a:lnTo>
                  <a:pt x="707517" y="735329"/>
                </a:lnTo>
                <a:lnTo>
                  <a:pt x="702947" y="703579"/>
                </a:lnTo>
                <a:lnTo>
                  <a:pt x="706122" y="697229"/>
                </a:lnTo>
                <a:lnTo>
                  <a:pt x="705741" y="689610"/>
                </a:lnTo>
                <a:lnTo>
                  <a:pt x="699645" y="683260"/>
                </a:lnTo>
                <a:lnTo>
                  <a:pt x="693926" y="676910"/>
                </a:lnTo>
                <a:lnTo>
                  <a:pt x="687897" y="670560"/>
                </a:lnTo>
                <a:lnTo>
                  <a:pt x="681678" y="664210"/>
                </a:lnTo>
                <a:lnTo>
                  <a:pt x="675388" y="657860"/>
                </a:lnTo>
                <a:lnTo>
                  <a:pt x="679154" y="651510"/>
                </a:lnTo>
                <a:lnTo>
                  <a:pt x="682373" y="645160"/>
                </a:lnTo>
                <a:lnTo>
                  <a:pt x="683649" y="641350"/>
                </a:lnTo>
                <a:lnTo>
                  <a:pt x="659513" y="641350"/>
                </a:lnTo>
                <a:lnTo>
                  <a:pt x="635129" y="615950"/>
                </a:lnTo>
                <a:lnTo>
                  <a:pt x="641479" y="601980"/>
                </a:lnTo>
                <a:lnTo>
                  <a:pt x="620651" y="601980"/>
                </a:lnTo>
                <a:lnTo>
                  <a:pt x="601559" y="582930"/>
                </a:lnTo>
                <a:lnTo>
                  <a:pt x="595251" y="577850"/>
                </a:lnTo>
                <a:lnTo>
                  <a:pt x="599569" y="572769"/>
                </a:lnTo>
                <a:lnTo>
                  <a:pt x="602744" y="565150"/>
                </a:lnTo>
                <a:lnTo>
                  <a:pt x="602591" y="561339"/>
                </a:lnTo>
                <a:lnTo>
                  <a:pt x="578233" y="561339"/>
                </a:lnTo>
                <a:lnTo>
                  <a:pt x="573502" y="557530"/>
                </a:lnTo>
                <a:lnTo>
                  <a:pt x="568581" y="552450"/>
                </a:lnTo>
                <a:lnTo>
                  <a:pt x="563660" y="548639"/>
                </a:lnTo>
                <a:lnTo>
                  <a:pt x="558929" y="543560"/>
                </a:lnTo>
                <a:lnTo>
                  <a:pt x="562517" y="535939"/>
                </a:lnTo>
                <a:lnTo>
                  <a:pt x="564580" y="528319"/>
                </a:lnTo>
                <a:lnTo>
                  <a:pt x="542038" y="528319"/>
                </a:lnTo>
                <a:lnTo>
                  <a:pt x="504488" y="496569"/>
                </a:lnTo>
                <a:lnTo>
                  <a:pt x="466139" y="464819"/>
                </a:lnTo>
                <a:lnTo>
                  <a:pt x="427004" y="434339"/>
                </a:lnTo>
                <a:lnTo>
                  <a:pt x="387095" y="405130"/>
                </a:lnTo>
                <a:lnTo>
                  <a:pt x="346422" y="375919"/>
                </a:lnTo>
                <a:lnTo>
                  <a:pt x="304998" y="349250"/>
                </a:lnTo>
                <a:lnTo>
                  <a:pt x="262833" y="322580"/>
                </a:lnTo>
                <a:lnTo>
                  <a:pt x="219940" y="297180"/>
                </a:lnTo>
                <a:lnTo>
                  <a:pt x="218734" y="295909"/>
                </a:lnTo>
                <a:close/>
              </a:path>
              <a:path w="912494" h="886460">
                <a:moveTo>
                  <a:pt x="837270" y="742950"/>
                </a:moveTo>
                <a:lnTo>
                  <a:pt x="805436" y="742950"/>
                </a:lnTo>
                <a:lnTo>
                  <a:pt x="800185" y="758190"/>
                </a:lnTo>
                <a:lnTo>
                  <a:pt x="795054" y="772160"/>
                </a:lnTo>
                <a:lnTo>
                  <a:pt x="789684" y="786129"/>
                </a:lnTo>
                <a:lnTo>
                  <a:pt x="783719" y="798829"/>
                </a:lnTo>
                <a:lnTo>
                  <a:pt x="776783" y="814069"/>
                </a:lnTo>
                <a:lnTo>
                  <a:pt x="768241" y="829310"/>
                </a:lnTo>
                <a:lnTo>
                  <a:pt x="757626" y="843279"/>
                </a:lnTo>
                <a:lnTo>
                  <a:pt x="744476" y="850900"/>
                </a:lnTo>
                <a:lnTo>
                  <a:pt x="793275" y="850900"/>
                </a:lnTo>
                <a:lnTo>
                  <a:pt x="808230" y="830579"/>
                </a:lnTo>
                <a:lnTo>
                  <a:pt x="828062" y="781050"/>
                </a:lnTo>
                <a:lnTo>
                  <a:pt x="837270" y="742950"/>
                </a:lnTo>
                <a:close/>
              </a:path>
              <a:path w="912494" h="886460">
                <a:moveTo>
                  <a:pt x="794006" y="745490"/>
                </a:moveTo>
                <a:lnTo>
                  <a:pt x="776607" y="745490"/>
                </a:lnTo>
                <a:lnTo>
                  <a:pt x="782449" y="746760"/>
                </a:lnTo>
                <a:lnTo>
                  <a:pt x="794006" y="745490"/>
                </a:lnTo>
                <a:close/>
              </a:path>
              <a:path w="912494" h="886460">
                <a:moveTo>
                  <a:pt x="903951" y="613410"/>
                </a:moveTo>
                <a:lnTo>
                  <a:pt x="855097" y="613410"/>
                </a:lnTo>
                <a:lnTo>
                  <a:pt x="866428" y="618489"/>
                </a:lnTo>
                <a:lnTo>
                  <a:pt x="874472" y="626110"/>
                </a:lnTo>
                <a:lnTo>
                  <a:pt x="878207" y="640080"/>
                </a:lnTo>
                <a:lnTo>
                  <a:pt x="876967" y="654050"/>
                </a:lnTo>
                <a:lnTo>
                  <a:pt x="872190" y="666750"/>
                </a:lnTo>
                <a:lnTo>
                  <a:pt x="834408" y="697229"/>
                </a:lnTo>
                <a:lnTo>
                  <a:pt x="789640" y="709929"/>
                </a:lnTo>
                <a:lnTo>
                  <a:pt x="777585" y="713740"/>
                </a:lnTo>
                <a:lnTo>
                  <a:pt x="766066" y="717550"/>
                </a:lnTo>
                <a:lnTo>
                  <a:pt x="759906" y="723900"/>
                </a:lnTo>
                <a:lnTo>
                  <a:pt x="759367" y="732790"/>
                </a:lnTo>
                <a:lnTo>
                  <a:pt x="763351" y="740410"/>
                </a:lnTo>
                <a:lnTo>
                  <a:pt x="770765" y="745490"/>
                </a:lnTo>
                <a:lnTo>
                  <a:pt x="799721" y="745490"/>
                </a:lnTo>
                <a:lnTo>
                  <a:pt x="805436" y="742950"/>
                </a:lnTo>
                <a:lnTo>
                  <a:pt x="837270" y="742950"/>
                </a:lnTo>
                <a:lnTo>
                  <a:pt x="839726" y="732790"/>
                </a:lnTo>
                <a:lnTo>
                  <a:pt x="843028" y="731519"/>
                </a:lnTo>
                <a:lnTo>
                  <a:pt x="855410" y="725169"/>
                </a:lnTo>
                <a:lnTo>
                  <a:pt x="886843" y="702310"/>
                </a:lnTo>
                <a:lnTo>
                  <a:pt x="908369" y="669289"/>
                </a:lnTo>
                <a:lnTo>
                  <a:pt x="912275" y="648969"/>
                </a:lnTo>
                <a:lnTo>
                  <a:pt x="911227" y="628650"/>
                </a:lnTo>
                <a:lnTo>
                  <a:pt x="903951" y="613410"/>
                </a:lnTo>
                <a:close/>
              </a:path>
              <a:path w="912494" h="886460">
                <a:moveTo>
                  <a:pt x="683262" y="619760"/>
                </a:moveTo>
                <a:lnTo>
                  <a:pt x="676785" y="619760"/>
                </a:lnTo>
                <a:lnTo>
                  <a:pt x="675007" y="621030"/>
                </a:lnTo>
                <a:lnTo>
                  <a:pt x="673737" y="623569"/>
                </a:lnTo>
                <a:lnTo>
                  <a:pt x="668276" y="631189"/>
                </a:lnTo>
                <a:lnTo>
                  <a:pt x="663831" y="633730"/>
                </a:lnTo>
                <a:lnTo>
                  <a:pt x="659513" y="641350"/>
                </a:lnTo>
                <a:lnTo>
                  <a:pt x="683649" y="641350"/>
                </a:lnTo>
                <a:lnTo>
                  <a:pt x="684925" y="637539"/>
                </a:lnTo>
                <a:lnTo>
                  <a:pt x="686691" y="629919"/>
                </a:lnTo>
                <a:lnTo>
                  <a:pt x="688215" y="624839"/>
                </a:lnTo>
                <a:lnTo>
                  <a:pt x="683262" y="619760"/>
                </a:lnTo>
                <a:close/>
              </a:path>
              <a:path w="912494" h="886460">
                <a:moveTo>
                  <a:pt x="308538" y="39369"/>
                </a:moveTo>
                <a:lnTo>
                  <a:pt x="248566" y="39369"/>
                </a:lnTo>
                <a:lnTo>
                  <a:pt x="274385" y="53340"/>
                </a:lnTo>
                <a:lnTo>
                  <a:pt x="288162" y="92709"/>
                </a:lnTo>
                <a:lnTo>
                  <a:pt x="293549" y="144780"/>
                </a:lnTo>
                <a:lnTo>
                  <a:pt x="293996" y="181609"/>
                </a:lnTo>
                <a:lnTo>
                  <a:pt x="294115" y="205739"/>
                </a:lnTo>
                <a:lnTo>
                  <a:pt x="293753" y="240030"/>
                </a:lnTo>
                <a:lnTo>
                  <a:pt x="289290" y="246380"/>
                </a:lnTo>
                <a:lnTo>
                  <a:pt x="287578" y="254000"/>
                </a:lnTo>
                <a:lnTo>
                  <a:pt x="325988" y="300989"/>
                </a:lnTo>
                <a:lnTo>
                  <a:pt x="360921" y="332739"/>
                </a:lnTo>
                <a:lnTo>
                  <a:pt x="397133" y="363219"/>
                </a:lnTo>
                <a:lnTo>
                  <a:pt x="434223" y="393700"/>
                </a:lnTo>
                <a:lnTo>
                  <a:pt x="546737" y="481330"/>
                </a:lnTo>
                <a:lnTo>
                  <a:pt x="584479" y="509269"/>
                </a:lnTo>
                <a:lnTo>
                  <a:pt x="622363" y="538480"/>
                </a:lnTo>
                <a:lnTo>
                  <a:pt x="660719" y="565150"/>
                </a:lnTo>
                <a:lnTo>
                  <a:pt x="699880" y="590550"/>
                </a:lnTo>
                <a:lnTo>
                  <a:pt x="740177" y="614680"/>
                </a:lnTo>
                <a:lnTo>
                  <a:pt x="781941" y="636269"/>
                </a:lnTo>
                <a:lnTo>
                  <a:pt x="783084" y="637539"/>
                </a:lnTo>
                <a:lnTo>
                  <a:pt x="792355" y="637539"/>
                </a:lnTo>
                <a:lnTo>
                  <a:pt x="798197" y="628650"/>
                </a:lnTo>
                <a:lnTo>
                  <a:pt x="792990" y="623569"/>
                </a:lnTo>
                <a:lnTo>
                  <a:pt x="804249" y="619760"/>
                </a:lnTo>
                <a:lnTo>
                  <a:pt x="829102" y="614680"/>
                </a:lnTo>
                <a:lnTo>
                  <a:pt x="841504" y="613410"/>
                </a:lnTo>
                <a:lnTo>
                  <a:pt x="903951" y="613410"/>
                </a:lnTo>
                <a:lnTo>
                  <a:pt x="901525" y="608330"/>
                </a:lnTo>
                <a:lnTo>
                  <a:pt x="771400" y="608330"/>
                </a:lnTo>
                <a:lnTo>
                  <a:pt x="688883" y="547369"/>
                </a:lnTo>
                <a:lnTo>
                  <a:pt x="607325" y="483869"/>
                </a:lnTo>
                <a:lnTo>
                  <a:pt x="567206" y="452119"/>
                </a:lnTo>
                <a:lnTo>
                  <a:pt x="527687" y="417830"/>
                </a:lnTo>
                <a:lnTo>
                  <a:pt x="486762" y="383539"/>
                </a:lnTo>
                <a:lnTo>
                  <a:pt x="446051" y="347980"/>
                </a:lnTo>
                <a:lnTo>
                  <a:pt x="404974" y="311150"/>
                </a:lnTo>
                <a:lnTo>
                  <a:pt x="362953" y="276859"/>
                </a:lnTo>
                <a:lnTo>
                  <a:pt x="319407" y="245109"/>
                </a:lnTo>
                <a:lnTo>
                  <a:pt x="329123" y="209550"/>
                </a:lnTo>
                <a:lnTo>
                  <a:pt x="333361" y="166369"/>
                </a:lnTo>
                <a:lnTo>
                  <a:pt x="331494" y="119380"/>
                </a:lnTo>
                <a:lnTo>
                  <a:pt x="322897" y="73659"/>
                </a:lnTo>
                <a:lnTo>
                  <a:pt x="308538" y="39369"/>
                </a:lnTo>
                <a:close/>
              </a:path>
              <a:path w="912494" h="886460">
                <a:moveTo>
                  <a:pt x="835662" y="580389"/>
                </a:moveTo>
                <a:lnTo>
                  <a:pt x="817495" y="582930"/>
                </a:lnTo>
                <a:lnTo>
                  <a:pt x="800150" y="588010"/>
                </a:lnTo>
                <a:lnTo>
                  <a:pt x="784495" y="596900"/>
                </a:lnTo>
                <a:lnTo>
                  <a:pt x="771400" y="608330"/>
                </a:lnTo>
                <a:lnTo>
                  <a:pt x="901525" y="608330"/>
                </a:lnTo>
                <a:lnTo>
                  <a:pt x="900313" y="605789"/>
                </a:lnTo>
                <a:lnTo>
                  <a:pt x="882588" y="590550"/>
                </a:lnTo>
                <a:lnTo>
                  <a:pt x="860292" y="581660"/>
                </a:lnTo>
                <a:lnTo>
                  <a:pt x="835662" y="580389"/>
                </a:lnTo>
                <a:close/>
              </a:path>
              <a:path w="912494" h="886460">
                <a:moveTo>
                  <a:pt x="639828" y="586739"/>
                </a:moveTo>
                <a:lnTo>
                  <a:pt x="633478" y="586739"/>
                </a:lnTo>
                <a:lnTo>
                  <a:pt x="630938" y="588010"/>
                </a:lnTo>
                <a:lnTo>
                  <a:pt x="629414" y="590550"/>
                </a:lnTo>
                <a:lnTo>
                  <a:pt x="627255" y="594360"/>
                </a:lnTo>
                <a:lnTo>
                  <a:pt x="620651" y="601980"/>
                </a:lnTo>
                <a:lnTo>
                  <a:pt x="641479" y="601980"/>
                </a:lnTo>
                <a:lnTo>
                  <a:pt x="642368" y="594360"/>
                </a:lnTo>
                <a:lnTo>
                  <a:pt x="643511" y="589280"/>
                </a:lnTo>
                <a:lnTo>
                  <a:pt x="639828" y="586739"/>
                </a:lnTo>
                <a:close/>
              </a:path>
              <a:path w="912494" h="886460">
                <a:moveTo>
                  <a:pt x="596521" y="547369"/>
                </a:moveTo>
                <a:lnTo>
                  <a:pt x="586869" y="548639"/>
                </a:lnTo>
                <a:lnTo>
                  <a:pt x="582805" y="551180"/>
                </a:lnTo>
                <a:lnTo>
                  <a:pt x="581535" y="556260"/>
                </a:lnTo>
                <a:lnTo>
                  <a:pt x="580392" y="558800"/>
                </a:lnTo>
                <a:lnTo>
                  <a:pt x="579376" y="560069"/>
                </a:lnTo>
                <a:lnTo>
                  <a:pt x="578233" y="561339"/>
                </a:lnTo>
                <a:lnTo>
                  <a:pt x="602591" y="561339"/>
                </a:lnTo>
                <a:lnTo>
                  <a:pt x="602109" y="551180"/>
                </a:lnTo>
                <a:lnTo>
                  <a:pt x="596521" y="547369"/>
                </a:lnTo>
                <a:close/>
              </a:path>
              <a:path w="912494" h="886460">
                <a:moveTo>
                  <a:pt x="558040" y="513080"/>
                </a:moveTo>
                <a:lnTo>
                  <a:pt x="551309" y="513080"/>
                </a:lnTo>
                <a:lnTo>
                  <a:pt x="548642" y="515619"/>
                </a:lnTo>
                <a:lnTo>
                  <a:pt x="547372" y="518159"/>
                </a:lnTo>
                <a:lnTo>
                  <a:pt x="546356" y="523239"/>
                </a:lnTo>
                <a:lnTo>
                  <a:pt x="542038" y="528319"/>
                </a:lnTo>
                <a:lnTo>
                  <a:pt x="564580" y="528319"/>
                </a:lnTo>
                <a:lnTo>
                  <a:pt x="564072" y="520700"/>
                </a:lnTo>
                <a:lnTo>
                  <a:pt x="559945" y="515619"/>
                </a:lnTo>
                <a:lnTo>
                  <a:pt x="558040" y="513080"/>
                </a:lnTo>
                <a:close/>
              </a:path>
              <a:path w="912494" h="886460">
                <a:moveTo>
                  <a:pt x="250459" y="0"/>
                </a:moveTo>
                <a:lnTo>
                  <a:pt x="209445" y="12700"/>
                </a:lnTo>
                <a:lnTo>
                  <a:pt x="172032" y="68579"/>
                </a:lnTo>
                <a:lnTo>
                  <a:pt x="158940" y="123189"/>
                </a:lnTo>
                <a:lnTo>
                  <a:pt x="149532" y="176530"/>
                </a:lnTo>
                <a:lnTo>
                  <a:pt x="127406" y="181609"/>
                </a:lnTo>
                <a:lnTo>
                  <a:pt x="84618" y="194309"/>
                </a:lnTo>
                <a:lnTo>
                  <a:pt x="34131" y="220980"/>
                </a:lnTo>
                <a:lnTo>
                  <a:pt x="0" y="274319"/>
                </a:lnTo>
                <a:lnTo>
                  <a:pt x="2834" y="308609"/>
                </a:lnTo>
                <a:lnTo>
                  <a:pt x="19449" y="339089"/>
                </a:lnTo>
                <a:lnTo>
                  <a:pt x="45161" y="358139"/>
                </a:lnTo>
                <a:lnTo>
                  <a:pt x="77206" y="368300"/>
                </a:lnTo>
                <a:lnTo>
                  <a:pt x="112816" y="369569"/>
                </a:lnTo>
                <a:lnTo>
                  <a:pt x="143174" y="367030"/>
                </a:lnTo>
                <a:lnTo>
                  <a:pt x="172493" y="358139"/>
                </a:lnTo>
                <a:lnTo>
                  <a:pt x="199184" y="347980"/>
                </a:lnTo>
                <a:lnTo>
                  <a:pt x="221655" y="334009"/>
                </a:lnTo>
                <a:lnTo>
                  <a:pt x="223903" y="332739"/>
                </a:lnTo>
                <a:lnTo>
                  <a:pt x="225008" y="331469"/>
                </a:lnTo>
                <a:lnTo>
                  <a:pt x="226049" y="328930"/>
                </a:lnTo>
                <a:lnTo>
                  <a:pt x="95112" y="328930"/>
                </a:lnTo>
                <a:lnTo>
                  <a:pt x="76168" y="327659"/>
                </a:lnTo>
                <a:lnTo>
                  <a:pt x="60011" y="322580"/>
                </a:lnTo>
                <a:lnTo>
                  <a:pt x="47733" y="312419"/>
                </a:lnTo>
                <a:lnTo>
                  <a:pt x="40426" y="294639"/>
                </a:lnTo>
                <a:lnTo>
                  <a:pt x="44245" y="265430"/>
                </a:lnTo>
                <a:lnTo>
                  <a:pt x="63964" y="243839"/>
                </a:lnTo>
                <a:lnTo>
                  <a:pt x="91548" y="228600"/>
                </a:lnTo>
                <a:lnTo>
                  <a:pt x="118963" y="215900"/>
                </a:lnTo>
                <a:lnTo>
                  <a:pt x="123991" y="213359"/>
                </a:lnTo>
                <a:lnTo>
                  <a:pt x="130305" y="210819"/>
                </a:lnTo>
                <a:lnTo>
                  <a:pt x="137470" y="208280"/>
                </a:lnTo>
                <a:lnTo>
                  <a:pt x="145049" y="204469"/>
                </a:lnTo>
                <a:lnTo>
                  <a:pt x="188214" y="204469"/>
                </a:lnTo>
                <a:lnTo>
                  <a:pt x="190265" y="181609"/>
                </a:lnTo>
                <a:lnTo>
                  <a:pt x="192674" y="158750"/>
                </a:lnTo>
                <a:lnTo>
                  <a:pt x="204164" y="91439"/>
                </a:lnTo>
                <a:lnTo>
                  <a:pt x="241619" y="40639"/>
                </a:lnTo>
                <a:lnTo>
                  <a:pt x="244045" y="39369"/>
                </a:lnTo>
                <a:lnTo>
                  <a:pt x="308538" y="39369"/>
                </a:lnTo>
                <a:lnTo>
                  <a:pt x="306943" y="35560"/>
                </a:lnTo>
                <a:lnTo>
                  <a:pt x="283005" y="8889"/>
                </a:lnTo>
                <a:lnTo>
                  <a:pt x="250459" y="0"/>
                </a:lnTo>
                <a:close/>
              </a:path>
              <a:path w="912494" h="886460">
                <a:moveTo>
                  <a:pt x="188214" y="204469"/>
                </a:moveTo>
                <a:lnTo>
                  <a:pt x="145049" y="204469"/>
                </a:lnTo>
                <a:lnTo>
                  <a:pt x="145099" y="205739"/>
                </a:lnTo>
                <a:lnTo>
                  <a:pt x="143020" y="217169"/>
                </a:lnTo>
                <a:lnTo>
                  <a:pt x="150065" y="255269"/>
                </a:lnTo>
                <a:lnTo>
                  <a:pt x="156009" y="257809"/>
                </a:lnTo>
                <a:lnTo>
                  <a:pt x="161774" y="257809"/>
                </a:lnTo>
                <a:lnTo>
                  <a:pt x="169953" y="255269"/>
                </a:lnTo>
                <a:lnTo>
                  <a:pt x="172696" y="251459"/>
                </a:lnTo>
                <a:lnTo>
                  <a:pt x="183056" y="232409"/>
                </a:lnTo>
                <a:lnTo>
                  <a:pt x="187986" y="207009"/>
                </a:lnTo>
                <a:lnTo>
                  <a:pt x="188214" y="204469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7817993" y="1015"/>
            <a:ext cx="749935" cy="975360"/>
          </a:xfrm>
          <a:custGeom>
            <a:avLst/>
            <a:gdLst/>
            <a:ahLst/>
            <a:cxnLst/>
            <a:rect l="l" t="t" r="r" b="b"/>
            <a:pathLst>
              <a:path w="749934" h="975360">
                <a:moveTo>
                  <a:pt x="91424" y="713739"/>
                </a:moveTo>
                <a:lnTo>
                  <a:pt x="32611" y="728980"/>
                </a:lnTo>
                <a:lnTo>
                  <a:pt x="2774" y="764539"/>
                </a:lnTo>
                <a:lnTo>
                  <a:pt x="0" y="789939"/>
                </a:lnTo>
                <a:lnTo>
                  <a:pt x="5978" y="808989"/>
                </a:lnTo>
                <a:lnTo>
                  <a:pt x="30414" y="840739"/>
                </a:lnTo>
                <a:lnTo>
                  <a:pt x="72167" y="859789"/>
                </a:lnTo>
                <a:lnTo>
                  <a:pt x="98678" y="863600"/>
                </a:lnTo>
                <a:lnTo>
                  <a:pt x="102234" y="863600"/>
                </a:lnTo>
                <a:lnTo>
                  <a:pt x="129563" y="905510"/>
                </a:lnTo>
                <a:lnTo>
                  <a:pt x="164846" y="946150"/>
                </a:lnTo>
                <a:lnTo>
                  <a:pt x="205176" y="972820"/>
                </a:lnTo>
                <a:lnTo>
                  <a:pt x="247650" y="975360"/>
                </a:lnTo>
                <a:lnTo>
                  <a:pt x="253363" y="974089"/>
                </a:lnTo>
                <a:lnTo>
                  <a:pt x="259064" y="971550"/>
                </a:lnTo>
                <a:lnTo>
                  <a:pt x="270382" y="963930"/>
                </a:lnTo>
                <a:lnTo>
                  <a:pt x="285011" y="944880"/>
                </a:lnTo>
                <a:lnTo>
                  <a:pt x="285563" y="942339"/>
                </a:lnTo>
                <a:lnTo>
                  <a:pt x="231393" y="942339"/>
                </a:lnTo>
                <a:lnTo>
                  <a:pt x="216509" y="939800"/>
                </a:lnTo>
                <a:lnTo>
                  <a:pt x="202041" y="930910"/>
                </a:lnTo>
                <a:lnTo>
                  <a:pt x="188692" y="919480"/>
                </a:lnTo>
                <a:lnTo>
                  <a:pt x="177164" y="906780"/>
                </a:lnTo>
                <a:lnTo>
                  <a:pt x="167179" y="896620"/>
                </a:lnTo>
                <a:lnTo>
                  <a:pt x="157479" y="885189"/>
                </a:lnTo>
                <a:lnTo>
                  <a:pt x="147875" y="873760"/>
                </a:lnTo>
                <a:lnTo>
                  <a:pt x="138175" y="862330"/>
                </a:lnTo>
                <a:lnTo>
                  <a:pt x="144017" y="862330"/>
                </a:lnTo>
                <a:lnTo>
                  <a:pt x="149732" y="861060"/>
                </a:lnTo>
                <a:lnTo>
                  <a:pt x="155321" y="858520"/>
                </a:lnTo>
                <a:lnTo>
                  <a:pt x="160781" y="857250"/>
                </a:lnTo>
                <a:lnTo>
                  <a:pt x="166242" y="854710"/>
                </a:lnTo>
                <a:lnTo>
                  <a:pt x="171323" y="852170"/>
                </a:lnTo>
                <a:lnTo>
                  <a:pt x="176821" y="845820"/>
                </a:lnTo>
                <a:lnTo>
                  <a:pt x="177974" y="836930"/>
                </a:lnTo>
                <a:lnTo>
                  <a:pt x="174626" y="829310"/>
                </a:lnTo>
                <a:lnTo>
                  <a:pt x="106302" y="829310"/>
                </a:lnTo>
                <a:lnTo>
                  <a:pt x="84339" y="826770"/>
                </a:lnTo>
                <a:lnTo>
                  <a:pt x="40848" y="801370"/>
                </a:lnTo>
                <a:lnTo>
                  <a:pt x="34057" y="774700"/>
                </a:lnTo>
                <a:lnTo>
                  <a:pt x="38782" y="764539"/>
                </a:lnTo>
                <a:lnTo>
                  <a:pt x="48055" y="756920"/>
                </a:lnTo>
                <a:lnTo>
                  <a:pt x="60578" y="751839"/>
                </a:lnTo>
                <a:lnTo>
                  <a:pt x="72763" y="748030"/>
                </a:lnTo>
                <a:lnTo>
                  <a:pt x="98226" y="745489"/>
                </a:lnTo>
                <a:lnTo>
                  <a:pt x="133041" y="745489"/>
                </a:lnTo>
                <a:lnTo>
                  <a:pt x="153267" y="723900"/>
                </a:lnTo>
                <a:lnTo>
                  <a:pt x="125222" y="723900"/>
                </a:lnTo>
                <a:lnTo>
                  <a:pt x="109055" y="717550"/>
                </a:lnTo>
                <a:lnTo>
                  <a:pt x="91424" y="713739"/>
                </a:lnTo>
                <a:close/>
              </a:path>
              <a:path w="749934" h="975360">
                <a:moveTo>
                  <a:pt x="220472" y="703580"/>
                </a:moveTo>
                <a:lnTo>
                  <a:pt x="218439" y="703580"/>
                </a:lnTo>
                <a:lnTo>
                  <a:pt x="212343" y="704850"/>
                </a:lnTo>
                <a:lnTo>
                  <a:pt x="209168" y="711200"/>
                </a:lnTo>
                <a:lnTo>
                  <a:pt x="212216" y="715010"/>
                </a:lnTo>
                <a:lnTo>
                  <a:pt x="216461" y="722630"/>
                </a:lnTo>
                <a:lnTo>
                  <a:pt x="221313" y="727710"/>
                </a:lnTo>
                <a:lnTo>
                  <a:pt x="226665" y="734060"/>
                </a:lnTo>
                <a:lnTo>
                  <a:pt x="232409" y="737870"/>
                </a:lnTo>
                <a:lnTo>
                  <a:pt x="228397" y="745489"/>
                </a:lnTo>
                <a:lnTo>
                  <a:pt x="224599" y="754380"/>
                </a:lnTo>
                <a:lnTo>
                  <a:pt x="221087" y="762000"/>
                </a:lnTo>
                <a:lnTo>
                  <a:pt x="217931" y="770889"/>
                </a:lnTo>
                <a:lnTo>
                  <a:pt x="214122" y="777239"/>
                </a:lnTo>
                <a:lnTo>
                  <a:pt x="216407" y="784860"/>
                </a:lnTo>
                <a:lnTo>
                  <a:pt x="221741" y="791210"/>
                </a:lnTo>
                <a:lnTo>
                  <a:pt x="227841" y="821689"/>
                </a:lnTo>
                <a:lnTo>
                  <a:pt x="237966" y="853439"/>
                </a:lnTo>
                <a:lnTo>
                  <a:pt x="248138" y="882650"/>
                </a:lnTo>
                <a:lnTo>
                  <a:pt x="254380" y="906780"/>
                </a:lnTo>
                <a:lnTo>
                  <a:pt x="254581" y="918210"/>
                </a:lnTo>
                <a:lnTo>
                  <a:pt x="252174" y="928370"/>
                </a:lnTo>
                <a:lnTo>
                  <a:pt x="246647" y="937260"/>
                </a:lnTo>
                <a:lnTo>
                  <a:pt x="237489" y="941070"/>
                </a:lnTo>
                <a:lnTo>
                  <a:pt x="235584" y="942339"/>
                </a:lnTo>
                <a:lnTo>
                  <a:pt x="285563" y="942339"/>
                </a:lnTo>
                <a:lnTo>
                  <a:pt x="289972" y="922020"/>
                </a:lnTo>
                <a:lnTo>
                  <a:pt x="288313" y="897889"/>
                </a:lnTo>
                <a:lnTo>
                  <a:pt x="283082" y="873760"/>
                </a:lnTo>
                <a:lnTo>
                  <a:pt x="277947" y="857250"/>
                </a:lnTo>
                <a:lnTo>
                  <a:pt x="272669" y="840739"/>
                </a:lnTo>
                <a:lnTo>
                  <a:pt x="267581" y="824230"/>
                </a:lnTo>
                <a:lnTo>
                  <a:pt x="258641" y="778510"/>
                </a:lnTo>
                <a:lnTo>
                  <a:pt x="258317" y="768350"/>
                </a:lnTo>
                <a:lnTo>
                  <a:pt x="281093" y="721360"/>
                </a:lnTo>
                <a:lnTo>
                  <a:pt x="283113" y="717550"/>
                </a:lnTo>
                <a:lnTo>
                  <a:pt x="241807" y="717550"/>
                </a:lnTo>
                <a:lnTo>
                  <a:pt x="235330" y="712470"/>
                </a:lnTo>
                <a:lnTo>
                  <a:pt x="229870" y="709930"/>
                </a:lnTo>
                <a:lnTo>
                  <a:pt x="222376" y="704850"/>
                </a:lnTo>
                <a:lnTo>
                  <a:pt x="220472" y="703580"/>
                </a:lnTo>
                <a:close/>
              </a:path>
              <a:path w="749934" h="975360">
                <a:moveTo>
                  <a:pt x="166624" y="824230"/>
                </a:moveTo>
                <a:lnTo>
                  <a:pt x="154527" y="825500"/>
                </a:lnTo>
                <a:lnTo>
                  <a:pt x="142049" y="825500"/>
                </a:lnTo>
                <a:lnTo>
                  <a:pt x="129476" y="826770"/>
                </a:lnTo>
                <a:lnTo>
                  <a:pt x="117093" y="829310"/>
                </a:lnTo>
                <a:lnTo>
                  <a:pt x="174626" y="829310"/>
                </a:lnTo>
                <a:lnTo>
                  <a:pt x="166624" y="824230"/>
                </a:lnTo>
                <a:close/>
              </a:path>
              <a:path w="749934" h="975360">
                <a:moveTo>
                  <a:pt x="133041" y="745489"/>
                </a:moveTo>
                <a:lnTo>
                  <a:pt x="109981" y="745489"/>
                </a:lnTo>
                <a:lnTo>
                  <a:pt x="106679" y="751839"/>
                </a:lnTo>
                <a:lnTo>
                  <a:pt x="115061" y="758189"/>
                </a:lnTo>
                <a:lnTo>
                  <a:pt x="121665" y="755650"/>
                </a:lnTo>
                <a:lnTo>
                  <a:pt x="122808" y="755650"/>
                </a:lnTo>
                <a:lnTo>
                  <a:pt x="123825" y="754380"/>
                </a:lnTo>
                <a:lnTo>
                  <a:pt x="124713" y="754380"/>
                </a:lnTo>
                <a:lnTo>
                  <a:pt x="133041" y="745489"/>
                </a:lnTo>
                <a:close/>
              </a:path>
              <a:path w="749934" h="975360">
                <a:moveTo>
                  <a:pt x="496368" y="0"/>
                </a:moveTo>
                <a:lnTo>
                  <a:pt x="384059" y="0"/>
                </a:lnTo>
                <a:lnTo>
                  <a:pt x="372017" y="27939"/>
                </a:lnTo>
                <a:lnTo>
                  <a:pt x="369748" y="69850"/>
                </a:lnTo>
                <a:lnTo>
                  <a:pt x="376754" y="115570"/>
                </a:lnTo>
                <a:lnTo>
                  <a:pt x="390721" y="160020"/>
                </a:lnTo>
                <a:lnTo>
                  <a:pt x="409333" y="200660"/>
                </a:lnTo>
                <a:lnTo>
                  <a:pt x="430275" y="229870"/>
                </a:lnTo>
                <a:lnTo>
                  <a:pt x="399967" y="274320"/>
                </a:lnTo>
                <a:lnTo>
                  <a:pt x="371847" y="321310"/>
                </a:lnTo>
                <a:lnTo>
                  <a:pt x="345026" y="368300"/>
                </a:lnTo>
                <a:lnTo>
                  <a:pt x="318613" y="416560"/>
                </a:lnTo>
                <a:lnTo>
                  <a:pt x="291718" y="463550"/>
                </a:lnTo>
                <a:lnTo>
                  <a:pt x="265618" y="508000"/>
                </a:lnTo>
                <a:lnTo>
                  <a:pt x="238618" y="552450"/>
                </a:lnTo>
                <a:lnTo>
                  <a:pt x="210899" y="595630"/>
                </a:lnTo>
                <a:lnTo>
                  <a:pt x="182640" y="638810"/>
                </a:lnTo>
                <a:lnTo>
                  <a:pt x="154021" y="680720"/>
                </a:lnTo>
                <a:lnTo>
                  <a:pt x="125222" y="723900"/>
                </a:lnTo>
                <a:lnTo>
                  <a:pt x="153267" y="723900"/>
                </a:lnTo>
                <a:lnTo>
                  <a:pt x="156836" y="720089"/>
                </a:lnTo>
                <a:lnTo>
                  <a:pt x="186831" y="683260"/>
                </a:lnTo>
                <a:lnTo>
                  <a:pt x="215153" y="646430"/>
                </a:lnTo>
                <a:lnTo>
                  <a:pt x="242259" y="607060"/>
                </a:lnTo>
                <a:lnTo>
                  <a:pt x="268603" y="567689"/>
                </a:lnTo>
                <a:lnTo>
                  <a:pt x="294639" y="528320"/>
                </a:lnTo>
                <a:lnTo>
                  <a:pt x="320284" y="488950"/>
                </a:lnTo>
                <a:lnTo>
                  <a:pt x="346104" y="449580"/>
                </a:lnTo>
                <a:lnTo>
                  <a:pt x="371684" y="408939"/>
                </a:lnTo>
                <a:lnTo>
                  <a:pt x="396608" y="368300"/>
                </a:lnTo>
                <a:lnTo>
                  <a:pt x="420462" y="326389"/>
                </a:lnTo>
                <a:lnTo>
                  <a:pt x="442830" y="284480"/>
                </a:lnTo>
                <a:lnTo>
                  <a:pt x="463296" y="242570"/>
                </a:lnTo>
                <a:lnTo>
                  <a:pt x="464885" y="234950"/>
                </a:lnTo>
                <a:lnTo>
                  <a:pt x="463438" y="228600"/>
                </a:lnTo>
                <a:lnTo>
                  <a:pt x="459349" y="222250"/>
                </a:lnTo>
                <a:lnTo>
                  <a:pt x="453008" y="217170"/>
                </a:lnTo>
                <a:lnTo>
                  <a:pt x="438353" y="177800"/>
                </a:lnTo>
                <a:lnTo>
                  <a:pt x="421228" y="127000"/>
                </a:lnTo>
                <a:lnTo>
                  <a:pt x="408980" y="76200"/>
                </a:lnTo>
                <a:lnTo>
                  <a:pt x="408955" y="34289"/>
                </a:lnTo>
                <a:lnTo>
                  <a:pt x="428498" y="12700"/>
                </a:lnTo>
                <a:lnTo>
                  <a:pt x="430529" y="11430"/>
                </a:lnTo>
                <a:lnTo>
                  <a:pt x="507794" y="11430"/>
                </a:lnTo>
                <a:lnTo>
                  <a:pt x="496368" y="0"/>
                </a:lnTo>
                <a:close/>
              </a:path>
              <a:path w="749934" h="975360">
                <a:moveTo>
                  <a:pt x="248157" y="656589"/>
                </a:moveTo>
                <a:lnTo>
                  <a:pt x="245872" y="657860"/>
                </a:lnTo>
                <a:lnTo>
                  <a:pt x="242061" y="659130"/>
                </a:lnTo>
                <a:lnTo>
                  <a:pt x="239522" y="662939"/>
                </a:lnTo>
                <a:lnTo>
                  <a:pt x="242442" y="668020"/>
                </a:lnTo>
                <a:lnTo>
                  <a:pt x="245490" y="674370"/>
                </a:lnTo>
                <a:lnTo>
                  <a:pt x="256158" y="685800"/>
                </a:lnTo>
                <a:lnTo>
                  <a:pt x="241807" y="717550"/>
                </a:lnTo>
                <a:lnTo>
                  <a:pt x="283113" y="717550"/>
                </a:lnTo>
                <a:lnTo>
                  <a:pt x="305330" y="675639"/>
                </a:lnTo>
                <a:lnTo>
                  <a:pt x="310417" y="666750"/>
                </a:lnTo>
                <a:lnTo>
                  <a:pt x="265175" y="666750"/>
                </a:lnTo>
                <a:lnTo>
                  <a:pt x="256539" y="661670"/>
                </a:lnTo>
                <a:lnTo>
                  <a:pt x="253237" y="659130"/>
                </a:lnTo>
                <a:lnTo>
                  <a:pt x="250825" y="657860"/>
                </a:lnTo>
                <a:lnTo>
                  <a:pt x="248157" y="656589"/>
                </a:lnTo>
                <a:close/>
              </a:path>
              <a:path w="749934" h="975360">
                <a:moveTo>
                  <a:pt x="283845" y="605789"/>
                </a:moveTo>
                <a:lnTo>
                  <a:pt x="275081" y="605789"/>
                </a:lnTo>
                <a:lnTo>
                  <a:pt x="269875" y="608330"/>
                </a:lnTo>
                <a:lnTo>
                  <a:pt x="265810" y="613410"/>
                </a:lnTo>
                <a:lnTo>
                  <a:pt x="269875" y="626110"/>
                </a:lnTo>
                <a:lnTo>
                  <a:pt x="275208" y="632460"/>
                </a:lnTo>
                <a:lnTo>
                  <a:pt x="281050" y="635000"/>
                </a:lnTo>
                <a:lnTo>
                  <a:pt x="277016" y="642620"/>
                </a:lnTo>
                <a:lnTo>
                  <a:pt x="269138" y="659130"/>
                </a:lnTo>
                <a:lnTo>
                  <a:pt x="265175" y="666750"/>
                </a:lnTo>
                <a:lnTo>
                  <a:pt x="310417" y="666750"/>
                </a:lnTo>
                <a:lnTo>
                  <a:pt x="330768" y="631189"/>
                </a:lnTo>
                <a:lnTo>
                  <a:pt x="340567" y="614680"/>
                </a:lnTo>
                <a:lnTo>
                  <a:pt x="290449" y="614680"/>
                </a:lnTo>
                <a:lnTo>
                  <a:pt x="288671" y="612139"/>
                </a:lnTo>
                <a:lnTo>
                  <a:pt x="286765" y="610870"/>
                </a:lnTo>
                <a:lnTo>
                  <a:pt x="283845" y="605789"/>
                </a:lnTo>
                <a:close/>
              </a:path>
              <a:path w="749934" h="975360">
                <a:moveTo>
                  <a:pt x="300989" y="560070"/>
                </a:moveTo>
                <a:lnTo>
                  <a:pt x="298196" y="561339"/>
                </a:lnTo>
                <a:lnTo>
                  <a:pt x="296417" y="561339"/>
                </a:lnTo>
                <a:lnTo>
                  <a:pt x="294766" y="562610"/>
                </a:lnTo>
                <a:lnTo>
                  <a:pt x="293624" y="565150"/>
                </a:lnTo>
                <a:lnTo>
                  <a:pt x="291717" y="572770"/>
                </a:lnTo>
                <a:lnTo>
                  <a:pt x="293703" y="579120"/>
                </a:lnTo>
                <a:lnTo>
                  <a:pt x="298285" y="586739"/>
                </a:lnTo>
                <a:lnTo>
                  <a:pt x="304164" y="591820"/>
                </a:lnTo>
                <a:lnTo>
                  <a:pt x="301132" y="598170"/>
                </a:lnTo>
                <a:lnTo>
                  <a:pt x="297910" y="603250"/>
                </a:lnTo>
                <a:lnTo>
                  <a:pt x="294735" y="609600"/>
                </a:lnTo>
                <a:lnTo>
                  <a:pt x="291846" y="614680"/>
                </a:lnTo>
                <a:lnTo>
                  <a:pt x="340567" y="614680"/>
                </a:lnTo>
                <a:lnTo>
                  <a:pt x="357149" y="586739"/>
                </a:lnTo>
                <a:lnTo>
                  <a:pt x="366428" y="571500"/>
                </a:lnTo>
                <a:lnTo>
                  <a:pt x="314959" y="571500"/>
                </a:lnTo>
                <a:lnTo>
                  <a:pt x="311784" y="568960"/>
                </a:lnTo>
                <a:lnTo>
                  <a:pt x="308863" y="567689"/>
                </a:lnTo>
                <a:lnTo>
                  <a:pt x="306450" y="563880"/>
                </a:lnTo>
                <a:lnTo>
                  <a:pt x="304291" y="561339"/>
                </a:lnTo>
                <a:lnTo>
                  <a:pt x="300989" y="560070"/>
                </a:lnTo>
                <a:close/>
              </a:path>
              <a:path w="749934" h="975360">
                <a:moveTo>
                  <a:pt x="548893" y="242570"/>
                </a:moveTo>
                <a:lnTo>
                  <a:pt x="545464" y="242570"/>
                </a:lnTo>
                <a:lnTo>
                  <a:pt x="543813" y="243839"/>
                </a:lnTo>
                <a:lnTo>
                  <a:pt x="542289" y="245110"/>
                </a:lnTo>
                <a:lnTo>
                  <a:pt x="541527" y="246380"/>
                </a:lnTo>
                <a:lnTo>
                  <a:pt x="509550" y="284480"/>
                </a:lnTo>
                <a:lnTo>
                  <a:pt x="478587" y="323850"/>
                </a:lnTo>
                <a:lnTo>
                  <a:pt x="448654" y="363220"/>
                </a:lnTo>
                <a:lnTo>
                  <a:pt x="419766" y="403860"/>
                </a:lnTo>
                <a:lnTo>
                  <a:pt x="391938" y="444500"/>
                </a:lnTo>
                <a:lnTo>
                  <a:pt x="365184" y="486410"/>
                </a:lnTo>
                <a:lnTo>
                  <a:pt x="339520" y="528320"/>
                </a:lnTo>
                <a:lnTo>
                  <a:pt x="314959" y="571500"/>
                </a:lnTo>
                <a:lnTo>
                  <a:pt x="366428" y="571500"/>
                </a:lnTo>
                <a:lnTo>
                  <a:pt x="384214" y="542289"/>
                </a:lnTo>
                <a:lnTo>
                  <a:pt x="411704" y="499110"/>
                </a:lnTo>
                <a:lnTo>
                  <a:pt x="439362" y="454660"/>
                </a:lnTo>
                <a:lnTo>
                  <a:pt x="466926" y="411480"/>
                </a:lnTo>
                <a:lnTo>
                  <a:pt x="494140" y="367030"/>
                </a:lnTo>
                <a:lnTo>
                  <a:pt x="520745" y="323850"/>
                </a:lnTo>
                <a:lnTo>
                  <a:pt x="546480" y="278130"/>
                </a:lnTo>
                <a:lnTo>
                  <a:pt x="669870" y="278130"/>
                </a:lnTo>
                <a:lnTo>
                  <a:pt x="699803" y="265430"/>
                </a:lnTo>
                <a:lnTo>
                  <a:pt x="726646" y="245110"/>
                </a:lnTo>
                <a:lnTo>
                  <a:pt x="727490" y="243839"/>
                </a:lnTo>
                <a:lnTo>
                  <a:pt x="550290" y="243839"/>
                </a:lnTo>
                <a:lnTo>
                  <a:pt x="548893" y="242570"/>
                </a:lnTo>
                <a:close/>
              </a:path>
              <a:path w="749934" h="975360">
                <a:moveTo>
                  <a:pt x="669870" y="278130"/>
                </a:moveTo>
                <a:lnTo>
                  <a:pt x="546480" y="278130"/>
                </a:lnTo>
                <a:lnTo>
                  <a:pt x="548258" y="280670"/>
                </a:lnTo>
                <a:lnTo>
                  <a:pt x="549655" y="280670"/>
                </a:lnTo>
                <a:lnTo>
                  <a:pt x="552196" y="281939"/>
                </a:lnTo>
                <a:lnTo>
                  <a:pt x="577955" y="287020"/>
                </a:lnTo>
                <a:lnTo>
                  <a:pt x="606821" y="288289"/>
                </a:lnTo>
                <a:lnTo>
                  <a:pt x="637045" y="285750"/>
                </a:lnTo>
                <a:lnTo>
                  <a:pt x="666876" y="279400"/>
                </a:lnTo>
                <a:lnTo>
                  <a:pt x="669870" y="278130"/>
                </a:lnTo>
                <a:close/>
              </a:path>
              <a:path w="749934" h="975360">
                <a:moveTo>
                  <a:pt x="555878" y="241300"/>
                </a:moveTo>
                <a:lnTo>
                  <a:pt x="550290" y="243839"/>
                </a:lnTo>
                <a:lnTo>
                  <a:pt x="727490" y="243839"/>
                </a:lnTo>
                <a:lnTo>
                  <a:pt x="728334" y="242570"/>
                </a:lnTo>
                <a:lnTo>
                  <a:pt x="578161" y="242570"/>
                </a:lnTo>
                <a:lnTo>
                  <a:pt x="555878" y="241300"/>
                </a:lnTo>
                <a:close/>
              </a:path>
              <a:path w="749934" h="975360">
                <a:moveTo>
                  <a:pt x="725945" y="133350"/>
                </a:moveTo>
                <a:lnTo>
                  <a:pt x="581278" y="133350"/>
                </a:lnTo>
                <a:lnTo>
                  <a:pt x="589617" y="134620"/>
                </a:lnTo>
                <a:lnTo>
                  <a:pt x="597407" y="134620"/>
                </a:lnTo>
                <a:lnTo>
                  <a:pt x="604246" y="135889"/>
                </a:lnTo>
                <a:lnTo>
                  <a:pt x="609726" y="135889"/>
                </a:lnTo>
                <a:lnTo>
                  <a:pt x="639673" y="138430"/>
                </a:lnTo>
                <a:lnTo>
                  <a:pt x="670893" y="143510"/>
                </a:lnTo>
                <a:lnTo>
                  <a:pt x="696612" y="157480"/>
                </a:lnTo>
                <a:lnTo>
                  <a:pt x="710056" y="184150"/>
                </a:lnTo>
                <a:lnTo>
                  <a:pt x="708856" y="203200"/>
                </a:lnTo>
                <a:lnTo>
                  <a:pt x="669798" y="234950"/>
                </a:lnTo>
                <a:lnTo>
                  <a:pt x="607456" y="242570"/>
                </a:lnTo>
                <a:lnTo>
                  <a:pt x="728334" y="242570"/>
                </a:lnTo>
                <a:lnTo>
                  <a:pt x="744368" y="218439"/>
                </a:lnTo>
                <a:lnTo>
                  <a:pt x="749934" y="184150"/>
                </a:lnTo>
                <a:lnTo>
                  <a:pt x="741183" y="151130"/>
                </a:lnTo>
                <a:lnTo>
                  <a:pt x="725945" y="133350"/>
                </a:lnTo>
                <a:close/>
              </a:path>
              <a:path w="749934" h="975360">
                <a:moveTo>
                  <a:pt x="507794" y="11430"/>
                </a:moveTo>
                <a:lnTo>
                  <a:pt x="435355" y="11430"/>
                </a:lnTo>
                <a:lnTo>
                  <a:pt x="463821" y="20320"/>
                </a:lnTo>
                <a:lnTo>
                  <a:pt x="487537" y="45720"/>
                </a:lnTo>
                <a:lnTo>
                  <a:pt x="506561" y="78739"/>
                </a:lnTo>
                <a:lnTo>
                  <a:pt x="520953" y="105410"/>
                </a:lnTo>
                <a:lnTo>
                  <a:pt x="530844" y="127000"/>
                </a:lnTo>
                <a:lnTo>
                  <a:pt x="541591" y="149860"/>
                </a:lnTo>
                <a:lnTo>
                  <a:pt x="554529" y="172720"/>
                </a:lnTo>
                <a:lnTo>
                  <a:pt x="570991" y="187960"/>
                </a:lnTo>
                <a:lnTo>
                  <a:pt x="574675" y="190500"/>
                </a:lnTo>
                <a:lnTo>
                  <a:pt x="579120" y="190500"/>
                </a:lnTo>
                <a:lnTo>
                  <a:pt x="588645" y="187960"/>
                </a:lnTo>
                <a:lnTo>
                  <a:pt x="593216" y="182880"/>
                </a:lnTo>
                <a:lnTo>
                  <a:pt x="594232" y="176530"/>
                </a:lnTo>
                <a:lnTo>
                  <a:pt x="593695" y="166370"/>
                </a:lnTo>
                <a:lnTo>
                  <a:pt x="591359" y="154939"/>
                </a:lnTo>
                <a:lnTo>
                  <a:pt x="587285" y="144780"/>
                </a:lnTo>
                <a:lnTo>
                  <a:pt x="581532" y="134620"/>
                </a:lnTo>
                <a:lnTo>
                  <a:pt x="581278" y="133350"/>
                </a:lnTo>
                <a:lnTo>
                  <a:pt x="725945" y="133350"/>
                </a:lnTo>
                <a:lnTo>
                  <a:pt x="720502" y="127000"/>
                </a:lnTo>
                <a:lnTo>
                  <a:pt x="691391" y="113030"/>
                </a:lnTo>
                <a:lnTo>
                  <a:pt x="674371" y="109220"/>
                </a:lnTo>
                <a:lnTo>
                  <a:pt x="567689" y="109220"/>
                </a:lnTo>
                <a:lnTo>
                  <a:pt x="559073" y="92710"/>
                </a:lnTo>
                <a:lnTo>
                  <a:pt x="550100" y="77470"/>
                </a:lnTo>
                <a:lnTo>
                  <a:pt x="540936" y="60960"/>
                </a:lnTo>
                <a:lnTo>
                  <a:pt x="531749" y="45720"/>
                </a:lnTo>
                <a:lnTo>
                  <a:pt x="510333" y="13970"/>
                </a:lnTo>
                <a:lnTo>
                  <a:pt x="507794" y="11430"/>
                </a:lnTo>
                <a:close/>
              </a:path>
              <a:path w="749934" h="975360">
                <a:moveTo>
                  <a:pt x="634984" y="104139"/>
                </a:moveTo>
                <a:lnTo>
                  <a:pt x="612616" y="104139"/>
                </a:lnTo>
                <a:lnTo>
                  <a:pt x="567689" y="109220"/>
                </a:lnTo>
                <a:lnTo>
                  <a:pt x="674371" y="109220"/>
                </a:lnTo>
                <a:lnTo>
                  <a:pt x="657351" y="105410"/>
                </a:lnTo>
                <a:lnTo>
                  <a:pt x="634984" y="104139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397421" y="4609532"/>
            <a:ext cx="401955" cy="403225"/>
          </a:xfrm>
          <a:custGeom>
            <a:avLst/>
            <a:gdLst/>
            <a:ahLst/>
            <a:cxnLst/>
            <a:rect l="l" t="t" r="r" b="b"/>
            <a:pathLst>
              <a:path w="401955" h="403225">
                <a:moveTo>
                  <a:pt x="96156" y="74943"/>
                </a:moveTo>
                <a:lnTo>
                  <a:pt x="42608" y="104526"/>
                </a:lnTo>
                <a:lnTo>
                  <a:pt x="18688" y="137523"/>
                </a:lnTo>
                <a:lnTo>
                  <a:pt x="3634" y="176617"/>
                </a:lnTo>
                <a:lnTo>
                  <a:pt x="0" y="217394"/>
                </a:lnTo>
                <a:lnTo>
                  <a:pt x="10401" y="258641"/>
                </a:lnTo>
                <a:lnTo>
                  <a:pt x="33774" y="296104"/>
                </a:lnTo>
                <a:lnTo>
                  <a:pt x="67240" y="329099"/>
                </a:lnTo>
                <a:lnTo>
                  <a:pt x="107924" y="356941"/>
                </a:lnTo>
                <a:lnTo>
                  <a:pt x="152949" y="378946"/>
                </a:lnTo>
                <a:lnTo>
                  <a:pt x="199439" y="394427"/>
                </a:lnTo>
                <a:lnTo>
                  <a:pt x="244516" y="402700"/>
                </a:lnTo>
                <a:lnTo>
                  <a:pt x="285305" y="403080"/>
                </a:lnTo>
                <a:lnTo>
                  <a:pt x="288023" y="402966"/>
                </a:lnTo>
                <a:lnTo>
                  <a:pt x="290525" y="402331"/>
                </a:lnTo>
                <a:lnTo>
                  <a:pt x="297408" y="399004"/>
                </a:lnTo>
                <a:lnTo>
                  <a:pt x="300405" y="394660"/>
                </a:lnTo>
                <a:lnTo>
                  <a:pt x="300482" y="389314"/>
                </a:lnTo>
                <a:lnTo>
                  <a:pt x="322631" y="370911"/>
                </a:lnTo>
                <a:lnTo>
                  <a:pt x="277431" y="370911"/>
                </a:lnTo>
                <a:lnTo>
                  <a:pt x="173374" y="341149"/>
                </a:lnTo>
                <a:lnTo>
                  <a:pt x="123612" y="321252"/>
                </a:lnTo>
                <a:lnTo>
                  <a:pt x="76174" y="289746"/>
                </a:lnTo>
                <a:lnTo>
                  <a:pt x="39101" y="234756"/>
                </a:lnTo>
                <a:lnTo>
                  <a:pt x="33778" y="201826"/>
                </a:lnTo>
                <a:lnTo>
                  <a:pt x="37871" y="168194"/>
                </a:lnTo>
                <a:lnTo>
                  <a:pt x="62231" y="124046"/>
                </a:lnTo>
                <a:lnTo>
                  <a:pt x="167611" y="110572"/>
                </a:lnTo>
                <a:lnTo>
                  <a:pt x="144802" y="88149"/>
                </a:lnTo>
                <a:lnTo>
                  <a:pt x="120424" y="76490"/>
                </a:lnTo>
                <a:lnTo>
                  <a:pt x="96156" y="74943"/>
                </a:lnTo>
                <a:close/>
              </a:path>
              <a:path w="401955" h="403225">
                <a:moveTo>
                  <a:pt x="347053" y="34907"/>
                </a:moveTo>
                <a:lnTo>
                  <a:pt x="257352" y="34907"/>
                </a:lnTo>
                <a:lnTo>
                  <a:pt x="293181" y="41424"/>
                </a:lnTo>
                <a:lnTo>
                  <a:pt x="321991" y="62554"/>
                </a:lnTo>
                <a:lnTo>
                  <a:pt x="343411" y="92806"/>
                </a:lnTo>
                <a:lnTo>
                  <a:pt x="357073" y="126690"/>
                </a:lnTo>
                <a:lnTo>
                  <a:pt x="362865" y="164768"/>
                </a:lnTo>
                <a:lnTo>
                  <a:pt x="359722" y="203803"/>
                </a:lnTo>
                <a:lnTo>
                  <a:pt x="350381" y="241989"/>
                </a:lnTo>
                <a:lnTo>
                  <a:pt x="324130" y="302019"/>
                </a:lnTo>
                <a:lnTo>
                  <a:pt x="292037" y="347287"/>
                </a:lnTo>
                <a:lnTo>
                  <a:pt x="277431" y="370911"/>
                </a:lnTo>
                <a:lnTo>
                  <a:pt x="322631" y="370911"/>
                </a:lnTo>
                <a:lnTo>
                  <a:pt x="334866" y="360747"/>
                </a:lnTo>
                <a:lnTo>
                  <a:pt x="361310" y="319522"/>
                </a:lnTo>
                <a:lnTo>
                  <a:pt x="380736" y="273262"/>
                </a:lnTo>
                <a:lnTo>
                  <a:pt x="394068" y="229586"/>
                </a:lnTo>
                <a:lnTo>
                  <a:pt x="401335" y="184199"/>
                </a:lnTo>
                <a:lnTo>
                  <a:pt x="399948" y="136614"/>
                </a:lnTo>
                <a:lnTo>
                  <a:pt x="388160" y="90931"/>
                </a:lnTo>
                <a:lnTo>
                  <a:pt x="364223" y="51252"/>
                </a:lnTo>
                <a:lnTo>
                  <a:pt x="347053" y="34907"/>
                </a:lnTo>
                <a:close/>
              </a:path>
              <a:path w="401955" h="403225">
                <a:moveTo>
                  <a:pt x="167611" y="110572"/>
                </a:moveTo>
                <a:lnTo>
                  <a:pt x="116131" y="110572"/>
                </a:lnTo>
                <a:lnTo>
                  <a:pt x="139461" y="115435"/>
                </a:lnTo>
                <a:lnTo>
                  <a:pt x="163106" y="124252"/>
                </a:lnTo>
                <a:lnTo>
                  <a:pt x="164655" y="124785"/>
                </a:lnTo>
                <a:lnTo>
                  <a:pt x="166458" y="124544"/>
                </a:lnTo>
                <a:lnTo>
                  <a:pt x="169583" y="123033"/>
                </a:lnTo>
                <a:lnTo>
                  <a:pt x="170891" y="121763"/>
                </a:lnTo>
                <a:lnTo>
                  <a:pt x="171437" y="120213"/>
                </a:lnTo>
                <a:lnTo>
                  <a:pt x="176986" y="120213"/>
                </a:lnTo>
                <a:lnTo>
                  <a:pt x="178028" y="119705"/>
                </a:lnTo>
                <a:lnTo>
                  <a:pt x="178803" y="118905"/>
                </a:lnTo>
                <a:lnTo>
                  <a:pt x="179222" y="117737"/>
                </a:lnTo>
                <a:lnTo>
                  <a:pt x="181729" y="111387"/>
                </a:lnTo>
                <a:lnTo>
                  <a:pt x="168440" y="111387"/>
                </a:lnTo>
                <a:lnTo>
                  <a:pt x="167611" y="110572"/>
                </a:lnTo>
                <a:close/>
              </a:path>
              <a:path w="401955" h="403225">
                <a:moveTo>
                  <a:pt x="176986" y="120213"/>
                </a:moveTo>
                <a:lnTo>
                  <a:pt x="171437" y="120213"/>
                </a:lnTo>
                <a:lnTo>
                  <a:pt x="173342" y="120886"/>
                </a:lnTo>
                <a:lnTo>
                  <a:pt x="175450" y="120963"/>
                </a:lnTo>
                <a:lnTo>
                  <a:pt x="176986" y="120213"/>
                </a:lnTo>
                <a:close/>
              </a:path>
              <a:path w="401955" h="403225">
                <a:moveTo>
                  <a:pt x="268554" y="0"/>
                </a:moveTo>
                <a:lnTo>
                  <a:pt x="225247" y="5393"/>
                </a:lnTo>
                <a:lnTo>
                  <a:pt x="191239" y="27525"/>
                </a:lnTo>
                <a:lnTo>
                  <a:pt x="167314" y="81398"/>
                </a:lnTo>
                <a:lnTo>
                  <a:pt x="168440" y="111387"/>
                </a:lnTo>
                <a:lnTo>
                  <a:pt x="181729" y="111387"/>
                </a:lnTo>
                <a:lnTo>
                  <a:pt x="188517" y="94190"/>
                </a:lnTo>
                <a:lnTo>
                  <a:pt x="198778" y="72941"/>
                </a:lnTo>
                <a:lnTo>
                  <a:pt x="229946" y="42223"/>
                </a:lnTo>
                <a:lnTo>
                  <a:pt x="257352" y="34907"/>
                </a:lnTo>
                <a:lnTo>
                  <a:pt x="347053" y="34907"/>
                </a:lnTo>
                <a:lnTo>
                  <a:pt x="336205" y="24581"/>
                </a:lnTo>
                <a:lnTo>
                  <a:pt x="303996" y="7171"/>
                </a:lnTo>
                <a:lnTo>
                  <a:pt x="268554" y="0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9" name="object 19"/>
          <p:cNvGrpSpPr/>
          <p:nvPr/>
        </p:nvGrpSpPr>
        <p:grpSpPr>
          <a:xfrm>
            <a:off x="8225678" y="1398456"/>
            <a:ext cx="507365" cy="488950"/>
            <a:chOff x="8225678" y="1398456"/>
            <a:chExt cx="507365" cy="488950"/>
          </a:xfrm>
        </p:grpSpPr>
        <p:sp>
          <p:nvSpPr>
            <p:cNvPr id="20" name="object 20"/>
            <p:cNvSpPr/>
            <p:nvPr/>
          </p:nvSpPr>
          <p:spPr>
            <a:xfrm>
              <a:off x="8225678" y="1571767"/>
              <a:ext cx="349885" cy="316230"/>
            </a:xfrm>
            <a:custGeom>
              <a:avLst/>
              <a:gdLst/>
              <a:ahLst/>
              <a:cxnLst/>
              <a:rect l="l" t="t" r="r" b="b"/>
              <a:pathLst>
                <a:path w="349884" h="316230">
                  <a:moveTo>
                    <a:pt x="186674" y="0"/>
                  </a:moveTo>
                  <a:lnTo>
                    <a:pt x="150272" y="2541"/>
                  </a:lnTo>
                  <a:lnTo>
                    <a:pt x="114538" y="16240"/>
                  </a:lnTo>
                  <a:lnTo>
                    <a:pt x="86306" y="26294"/>
                  </a:lnTo>
                  <a:lnTo>
                    <a:pt x="36653" y="59120"/>
                  </a:lnTo>
                  <a:lnTo>
                    <a:pt x="2287" y="108912"/>
                  </a:lnTo>
                  <a:lnTo>
                    <a:pt x="0" y="138588"/>
                  </a:lnTo>
                  <a:lnTo>
                    <a:pt x="9261" y="166812"/>
                  </a:lnTo>
                  <a:lnTo>
                    <a:pt x="36052" y="195056"/>
                  </a:lnTo>
                  <a:lnTo>
                    <a:pt x="78152" y="208422"/>
                  </a:lnTo>
                  <a:lnTo>
                    <a:pt x="98682" y="208605"/>
                  </a:lnTo>
                  <a:lnTo>
                    <a:pt x="119618" y="207502"/>
                  </a:lnTo>
                  <a:lnTo>
                    <a:pt x="128684" y="207246"/>
                  </a:lnTo>
                  <a:lnTo>
                    <a:pt x="162835" y="228349"/>
                  </a:lnTo>
                  <a:lnTo>
                    <a:pt x="177547" y="273379"/>
                  </a:lnTo>
                  <a:lnTo>
                    <a:pt x="188071" y="294751"/>
                  </a:lnTo>
                  <a:lnTo>
                    <a:pt x="191754" y="299958"/>
                  </a:lnTo>
                  <a:lnTo>
                    <a:pt x="196326" y="304022"/>
                  </a:lnTo>
                  <a:lnTo>
                    <a:pt x="201533" y="307197"/>
                  </a:lnTo>
                  <a:lnTo>
                    <a:pt x="231842" y="315636"/>
                  </a:lnTo>
                  <a:lnTo>
                    <a:pt x="266176" y="311467"/>
                  </a:lnTo>
                  <a:lnTo>
                    <a:pt x="321675" y="280400"/>
                  </a:lnTo>
                  <a:lnTo>
                    <a:pt x="348519" y="217757"/>
                  </a:lnTo>
                  <a:lnTo>
                    <a:pt x="349803" y="182673"/>
                  </a:lnTo>
                  <a:lnTo>
                    <a:pt x="345170" y="148828"/>
                  </a:lnTo>
                  <a:lnTo>
                    <a:pt x="332920" y="110876"/>
                  </a:lnTo>
                  <a:lnTo>
                    <a:pt x="313086" y="76390"/>
                  </a:lnTo>
                  <a:lnTo>
                    <a:pt x="287037" y="46690"/>
                  </a:lnTo>
                  <a:lnTo>
                    <a:pt x="256143" y="23098"/>
                  </a:lnTo>
                  <a:lnTo>
                    <a:pt x="222408" y="7292"/>
                  </a:lnTo>
                  <a:lnTo>
                    <a:pt x="186674" y="0"/>
                  </a:lnTo>
                  <a:close/>
                </a:path>
              </a:pathLst>
            </a:custGeom>
            <a:solidFill>
              <a:srgbClr val="FFE782">
                <a:alpha val="58430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94242" y="1421062"/>
              <a:ext cx="121487" cy="12333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66629" y="1398456"/>
              <a:ext cx="254587" cy="239335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610821" y="1674701"/>
              <a:ext cx="121919" cy="111986"/>
            </a:xfrm>
            <a:prstGeom prst="rect">
              <a:avLst/>
            </a:prstGeom>
          </p:spPr>
        </p:pic>
      </p:grpSp>
      <p:grpSp>
        <p:nvGrpSpPr>
          <p:cNvPr id="24" name="object 24"/>
          <p:cNvGrpSpPr/>
          <p:nvPr/>
        </p:nvGrpSpPr>
        <p:grpSpPr>
          <a:xfrm>
            <a:off x="809008" y="2576308"/>
            <a:ext cx="507365" cy="488950"/>
            <a:chOff x="809008" y="2576308"/>
            <a:chExt cx="507365" cy="488950"/>
          </a:xfrm>
        </p:grpSpPr>
        <p:sp>
          <p:nvSpPr>
            <p:cNvPr id="25" name="object 25"/>
            <p:cNvSpPr/>
            <p:nvPr/>
          </p:nvSpPr>
          <p:spPr>
            <a:xfrm>
              <a:off x="966238" y="2749565"/>
              <a:ext cx="349885" cy="316230"/>
            </a:xfrm>
            <a:custGeom>
              <a:avLst/>
              <a:gdLst/>
              <a:ahLst/>
              <a:cxnLst/>
              <a:rect l="l" t="t" r="r" b="b"/>
              <a:pathLst>
                <a:path w="349884" h="316230">
                  <a:moveTo>
                    <a:pt x="163146" y="0"/>
                  </a:moveTo>
                  <a:lnTo>
                    <a:pt x="93690" y="23098"/>
                  </a:lnTo>
                  <a:lnTo>
                    <a:pt x="62804" y="46690"/>
                  </a:lnTo>
                  <a:lnTo>
                    <a:pt x="36740" y="76390"/>
                  </a:lnTo>
                  <a:lnTo>
                    <a:pt x="16891" y="110876"/>
                  </a:lnTo>
                  <a:lnTo>
                    <a:pt x="4650" y="148828"/>
                  </a:lnTo>
                  <a:lnTo>
                    <a:pt x="0" y="182693"/>
                  </a:lnTo>
                  <a:lnTo>
                    <a:pt x="1285" y="217820"/>
                  </a:lnTo>
                  <a:lnTo>
                    <a:pt x="28171" y="280527"/>
                  </a:lnTo>
                  <a:lnTo>
                    <a:pt x="83664" y="311483"/>
                  </a:lnTo>
                  <a:lnTo>
                    <a:pt x="117982" y="315638"/>
                  </a:lnTo>
                  <a:lnTo>
                    <a:pt x="148262" y="307197"/>
                  </a:lnTo>
                  <a:lnTo>
                    <a:pt x="172279" y="273397"/>
                  </a:lnTo>
                  <a:lnTo>
                    <a:pt x="179079" y="249936"/>
                  </a:lnTo>
                  <a:lnTo>
                    <a:pt x="186983" y="228403"/>
                  </a:lnTo>
                  <a:lnTo>
                    <a:pt x="200815" y="212836"/>
                  </a:lnTo>
                  <a:lnTo>
                    <a:pt x="206556" y="210020"/>
                  </a:lnTo>
                  <a:lnTo>
                    <a:pt x="213300" y="208121"/>
                  </a:lnTo>
                  <a:lnTo>
                    <a:pt x="221162" y="207246"/>
                  </a:lnTo>
                  <a:lnTo>
                    <a:pt x="230253" y="207502"/>
                  </a:lnTo>
                  <a:lnTo>
                    <a:pt x="251188" y="208607"/>
                  </a:lnTo>
                  <a:lnTo>
                    <a:pt x="271716" y="208438"/>
                  </a:lnTo>
                  <a:lnTo>
                    <a:pt x="310492" y="197088"/>
                  </a:lnTo>
                  <a:lnTo>
                    <a:pt x="340531" y="166830"/>
                  </a:lnTo>
                  <a:lnTo>
                    <a:pt x="349798" y="138636"/>
                  </a:lnTo>
                  <a:lnTo>
                    <a:pt x="347540" y="108965"/>
                  </a:lnTo>
                  <a:lnTo>
                    <a:pt x="313138" y="59120"/>
                  </a:lnTo>
                  <a:lnTo>
                    <a:pt x="263506" y="26294"/>
                  </a:lnTo>
                  <a:lnTo>
                    <a:pt x="235270" y="16240"/>
                  </a:lnTo>
                  <a:lnTo>
                    <a:pt x="199539" y="2541"/>
                  </a:lnTo>
                  <a:lnTo>
                    <a:pt x="163146" y="0"/>
                  </a:lnTo>
                  <a:close/>
                </a:path>
              </a:pathLst>
            </a:custGeom>
            <a:solidFill>
              <a:srgbClr val="FFE782">
                <a:alpha val="58430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26022" y="2598860"/>
              <a:ext cx="121511" cy="12338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20496" y="2576308"/>
              <a:ext cx="254614" cy="23928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09008" y="2852515"/>
              <a:ext cx="121929" cy="111970"/>
            </a:xfrm>
            <a:prstGeom prst="rect">
              <a:avLst/>
            </a:prstGeom>
          </p:spPr>
        </p:pic>
      </p:grpSp>
      <p:sp>
        <p:nvSpPr>
          <p:cNvPr id="29" name="object 29"/>
          <p:cNvSpPr/>
          <p:nvPr/>
        </p:nvSpPr>
        <p:spPr>
          <a:xfrm>
            <a:off x="4394963" y="4521355"/>
            <a:ext cx="408305" cy="389255"/>
          </a:xfrm>
          <a:custGeom>
            <a:avLst/>
            <a:gdLst/>
            <a:ahLst/>
            <a:cxnLst/>
            <a:rect l="l" t="t" r="r" b="b"/>
            <a:pathLst>
              <a:path w="408304" h="389254">
                <a:moveTo>
                  <a:pt x="138896" y="0"/>
                </a:moveTo>
                <a:lnTo>
                  <a:pt x="98804" y="7273"/>
                </a:lnTo>
                <a:lnTo>
                  <a:pt x="60902" y="25081"/>
                </a:lnTo>
                <a:lnTo>
                  <a:pt x="30097" y="52002"/>
                </a:lnTo>
                <a:lnTo>
                  <a:pt x="9052" y="88980"/>
                </a:lnTo>
                <a:lnTo>
                  <a:pt x="0" y="132200"/>
                </a:lnTo>
                <a:lnTo>
                  <a:pt x="1332" y="179178"/>
                </a:lnTo>
                <a:lnTo>
                  <a:pt x="11443" y="227429"/>
                </a:lnTo>
                <a:lnTo>
                  <a:pt x="28729" y="274469"/>
                </a:lnTo>
                <a:lnTo>
                  <a:pt x="51581" y="317812"/>
                </a:lnTo>
                <a:lnTo>
                  <a:pt x="78396" y="354975"/>
                </a:lnTo>
                <a:lnTo>
                  <a:pt x="107567" y="383472"/>
                </a:lnTo>
                <a:lnTo>
                  <a:pt x="119124" y="388895"/>
                </a:lnTo>
                <a:lnTo>
                  <a:pt x="124331" y="387841"/>
                </a:lnTo>
                <a:lnTo>
                  <a:pt x="128141" y="384031"/>
                </a:lnTo>
                <a:lnTo>
                  <a:pt x="185836" y="384031"/>
                </a:lnTo>
                <a:lnTo>
                  <a:pt x="220311" y="375724"/>
                </a:lnTo>
                <a:lnTo>
                  <a:pt x="266336" y="355765"/>
                </a:lnTo>
                <a:lnTo>
                  <a:pt x="268069" y="354796"/>
                </a:lnTo>
                <a:lnTo>
                  <a:pt x="124204" y="354796"/>
                </a:lnTo>
                <a:lnTo>
                  <a:pt x="96772" y="307388"/>
                </a:lnTo>
                <a:lnTo>
                  <a:pt x="69625" y="261313"/>
                </a:lnTo>
                <a:lnTo>
                  <a:pt x="47480" y="212516"/>
                </a:lnTo>
                <a:lnTo>
                  <a:pt x="35050" y="156943"/>
                </a:lnTo>
                <a:lnTo>
                  <a:pt x="35823" y="123162"/>
                </a:lnTo>
                <a:lnTo>
                  <a:pt x="65232" y="64131"/>
                </a:lnTo>
                <a:lnTo>
                  <a:pt x="108604" y="33454"/>
                </a:lnTo>
                <a:lnTo>
                  <a:pt x="139604" y="27664"/>
                </a:lnTo>
                <a:lnTo>
                  <a:pt x="209064" y="27664"/>
                </a:lnTo>
                <a:lnTo>
                  <a:pt x="198056" y="15689"/>
                </a:lnTo>
                <a:lnTo>
                  <a:pt x="176274" y="4682"/>
                </a:lnTo>
                <a:lnTo>
                  <a:pt x="138896" y="0"/>
                </a:lnTo>
                <a:close/>
              </a:path>
              <a:path w="408304" h="389254">
                <a:moveTo>
                  <a:pt x="185836" y="384031"/>
                </a:moveTo>
                <a:lnTo>
                  <a:pt x="128141" y="384031"/>
                </a:lnTo>
                <a:lnTo>
                  <a:pt x="172714" y="387193"/>
                </a:lnTo>
                <a:lnTo>
                  <a:pt x="185836" y="384031"/>
                </a:lnTo>
                <a:close/>
              </a:path>
              <a:path w="408304" h="389254">
                <a:moveTo>
                  <a:pt x="374846" y="81546"/>
                </a:moveTo>
                <a:lnTo>
                  <a:pt x="295318" y="81546"/>
                </a:lnTo>
                <a:lnTo>
                  <a:pt x="317244" y="84629"/>
                </a:lnTo>
                <a:lnTo>
                  <a:pt x="323365" y="86932"/>
                </a:lnTo>
                <a:lnTo>
                  <a:pt x="363485" y="127802"/>
                </a:lnTo>
                <a:lnTo>
                  <a:pt x="369679" y="162992"/>
                </a:lnTo>
                <a:lnTo>
                  <a:pt x="364228" y="199657"/>
                </a:lnTo>
                <a:lnTo>
                  <a:pt x="328487" y="265074"/>
                </a:lnTo>
                <a:lnTo>
                  <a:pt x="299210" y="291082"/>
                </a:lnTo>
                <a:lnTo>
                  <a:pt x="266027" y="312186"/>
                </a:lnTo>
                <a:lnTo>
                  <a:pt x="205517" y="337363"/>
                </a:lnTo>
                <a:lnTo>
                  <a:pt x="151054" y="347845"/>
                </a:lnTo>
                <a:lnTo>
                  <a:pt x="124204" y="354796"/>
                </a:lnTo>
                <a:lnTo>
                  <a:pt x="268069" y="354796"/>
                </a:lnTo>
                <a:lnTo>
                  <a:pt x="306195" y="333460"/>
                </a:lnTo>
                <a:lnTo>
                  <a:pt x="342826" y="305720"/>
                </a:lnTo>
                <a:lnTo>
                  <a:pt x="374743" y="270403"/>
                </a:lnTo>
                <a:lnTo>
                  <a:pt x="397849" y="229263"/>
                </a:lnTo>
                <a:lnTo>
                  <a:pt x="408049" y="184057"/>
                </a:lnTo>
                <a:lnTo>
                  <a:pt x="406267" y="145414"/>
                </a:lnTo>
                <a:lnTo>
                  <a:pt x="395031" y="110557"/>
                </a:lnTo>
                <a:lnTo>
                  <a:pt x="374846" y="81546"/>
                </a:lnTo>
                <a:close/>
              </a:path>
              <a:path w="408304" h="389254">
                <a:moveTo>
                  <a:pt x="236313" y="100453"/>
                </a:moveTo>
                <a:lnTo>
                  <a:pt x="221105" y="100453"/>
                </a:lnTo>
                <a:lnTo>
                  <a:pt x="221994" y="102256"/>
                </a:lnTo>
                <a:lnTo>
                  <a:pt x="223518" y="103768"/>
                </a:lnTo>
                <a:lnTo>
                  <a:pt x="226185" y="104657"/>
                </a:lnTo>
                <a:lnTo>
                  <a:pt x="227328" y="104606"/>
                </a:lnTo>
                <a:lnTo>
                  <a:pt x="228471" y="104060"/>
                </a:lnTo>
                <a:lnTo>
                  <a:pt x="236313" y="100453"/>
                </a:lnTo>
                <a:close/>
              </a:path>
              <a:path w="408304" h="389254">
                <a:moveTo>
                  <a:pt x="209064" y="27664"/>
                </a:moveTo>
                <a:lnTo>
                  <a:pt x="139604" y="27664"/>
                </a:lnTo>
                <a:lnTo>
                  <a:pt x="153414" y="30311"/>
                </a:lnTo>
                <a:lnTo>
                  <a:pt x="171890" y="39942"/>
                </a:lnTo>
                <a:lnTo>
                  <a:pt x="187878" y="55230"/>
                </a:lnTo>
                <a:lnTo>
                  <a:pt x="201366" y="74882"/>
                </a:lnTo>
                <a:lnTo>
                  <a:pt x="212342" y="97608"/>
                </a:lnTo>
                <a:lnTo>
                  <a:pt x="212977" y="99069"/>
                </a:lnTo>
                <a:lnTo>
                  <a:pt x="214501" y="100148"/>
                </a:lnTo>
                <a:lnTo>
                  <a:pt x="217803" y="101215"/>
                </a:lnTo>
                <a:lnTo>
                  <a:pt x="219581" y="101202"/>
                </a:lnTo>
                <a:lnTo>
                  <a:pt x="221105" y="100453"/>
                </a:lnTo>
                <a:lnTo>
                  <a:pt x="236313" y="100453"/>
                </a:lnTo>
                <a:lnTo>
                  <a:pt x="251467" y="93483"/>
                </a:lnTo>
                <a:lnTo>
                  <a:pt x="255424" y="92007"/>
                </a:lnTo>
                <a:lnTo>
                  <a:pt x="225042" y="92007"/>
                </a:lnTo>
                <a:lnTo>
                  <a:pt x="224047" y="58877"/>
                </a:lnTo>
                <a:lnTo>
                  <a:pt x="214516" y="33595"/>
                </a:lnTo>
                <a:lnTo>
                  <a:pt x="209064" y="27664"/>
                </a:lnTo>
                <a:close/>
              </a:path>
              <a:path w="408304" h="389254">
                <a:moveTo>
                  <a:pt x="299497" y="47230"/>
                </a:moveTo>
                <a:lnTo>
                  <a:pt x="270619" y="54066"/>
                </a:lnTo>
                <a:lnTo>
                  <a:pt x="244955" y="69579"/>
                </a:lnTo>
                <a:lnTo>
                  <a:pt x="225042" y="92007"/>
                </a:lnTo>
                <a:lnTo>
                  <a:pt x="255424" y="92007"/>
                </a:lnTo>
                <a:lnTo>
                  <a:pt x="273571" y="85238"/>
                </a:lnTo>
                <a:lnTo>
                  <a:pt x="295318" y="81546"/>
                </a:lnTo>
                <a:lnTo>
                  <a:pt x="374846" y="81546"/>
                </a:lnTo>
                <a:lnTo>
                  <a:pt x="374366" y="80857"/>
                </a:lnTo>
                <a:lnTo>
                  <a:pt x="344295" y="57679"/>
                </a:lnTo>
                <a:lnTo>
                  <a:pt x="339342" y="54784"/>
                </a:lnTo>
                <a:lnTo>
                  <a:pt x="334262" y="52523"/>
                </a:lnTo>
                <a:lnTo>
                  <a:pt x="329055" y="50834"/>
                </a:lnTo>
                <a:lnTo>
                  <a:pt x="299497" y="47230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025829" y="61791"/>
            <a:ext cx="401320" cy="403225"/>
          </a:xfrm>
          <a:custGeom>
            <a:avLst/>
            <a:gdLst/>
            <a:ahLst/>
            <a:cxnLst/>
            <a:rect l="l" t="t" r="r" b="b"/>
            <a:pathLst>
              <a:path w="401319" h="403225">
                <a:moveTo>
                  <a:pt x="96148" y="74931"/>
                </a:moveTo>
                <a:lnTo>
                  <a:pt x="42596" y="104501"/>
                </a:lnTo>
                <a:lnTo>
                  <a:pt x="18676" y="137519"/>
                </a:lnTo>
                <a:lnTo>
                  <a:pt x="3627" y="176609"/>
                </a:lnTo>
                <a:lnTo>
                  <a:pt x="0" y="217354"/>
                </a:lnTo>
                <a:lnTo>
                  <a:pt x="10397" y="258602"/>
                </a:lnTo>
                <a:lnTo>
                  <a:pt x="33767" y="296068"/>
                </a:lnTo>
                <a:lnTo>
                  <a:pt x="67232" y="329067"/>
                </a:lnTo>
                <a:lnTo>
                  <a:pt x="107916" y="356911"/>
                </a:lnTo>
                <a:lnTo>
                  <a:pt x="152943" y="378916"/>
                </a:lnTo>
                <a:lnTo>
                  <a:pt x="199437" y="394394"/>
                </a:lnTo>
                <a:lnTo>
                  <a:pt x="244521" y="402660"/>
                </a:lnTo>
                <a:lnTo>
                  <a:pt x="285318" y="403028"/>
                </a:lnTo>
                <a:lnTo>
                  <a:pt x="287985" y="402901"/>
                </a:lnTo>
                <a:lnTo>
                  <a:pt x="290525" y="402266"/>
                </a:lnTo>
                <a:lnTo>
                  <a:pt x="292684" y="401250"/>
                </a:lnTo>
                <a:lnTo>
                  <a:pt x="297383" y="398964"/>
                </a:lnTo>
                <a:lnTo>
                  <a:pt x="300431" y="394646"/>
                </a:lnTo>
                <a:lnTo>
                  <a:pt x="300431" y="389312"/>
                </a:lnTo>
                <a:lnTo>
                  <a:pt x="322600" y="370897"/>
                </a:lnTo>
                <a:lnTo>
                  <a:pt x="277444" y="370897"/>
                </a:lnTo>
                <a:lnTo>
                  <a:pt x="173364" y="341131"/>
                </a:lnTo>
                <a:lnTo>
                  <a:pt x="123599" y="321230"/>
                </a:lnTo>
                <a:lnTo>
                  <a:pt x="76161" y="289744"/>
                </a:lnTo>
                <a:lnTo>
                  <a:pt x="39093" y="234737"/>
                </a:lnTo>
                <a:lnTo>
                  <a:pt x="33767" y="201822"/>
                </a:lnTo>
                <a:lnTo>
                  <a:pt x="37858" y="168205"/>
                </a:lnTo>
                <a:lnTo>
                  <a:pt x="62226" y="124057"/>
                </a:lnTo>
                <a:lnTo>
                  <a:pt x="167552" y="110563"/>
                </a:lnTo>
                <a:lnTo>
                  <a:pt x="144797" y="88187"/>
                </a:lnTo>
                <a:lnTo>
                  <a:pt x="120418" y="76511"/>
                </a:lnTo>
                <a:lnTo>
                  <a:pt x="96148" y="74931"/>
                </a:lnTo>
                <a:close/>
              </a:path>
              <a:path w="401319" h="403225">
                <a:moveTo>
                  <a:pt x="346964" y="34855"/>
                </a:moveTo>
                <a:lnTo>
                  <a:pt x="257378" y="34855"/>
                </a:lnTo>
                <a:lnTo>
                  <a:pt x="293154" y="41398"/>
                </a:lnTo>
                <a:lnTo>
                  <a:pt x="321941" y="62525"/>
                </a:lnTo>
                <a:lnTo>
                  <a:pt x="343371" y="92773"/>
                </a:lnTo>
                <a:lnTo>
                  <a:pt x="357073" y="126676"/>
                </a:lnTo>
                <a:lnTo>
                  <a:pt x="362839" y="164734"/>
                </a:lnTo>
                <a:lnTo>
                  <a:pt x="359676" y="203781"/>
                </a:lnTo>
                <a:lnTo>
                  <a:pt x="350322" y="241994"/>
                </a:lnTo>
                <a:lnTo>
                  <a:pt x="324110" y="302031"/>
                </a:lnTo>
                <a:lnTo>
                  <a:pt x="292063" y="347275"/>
                </a:lnTo>
                <a:lnTo>
                  <a:pt x="277444" y="370897"/>
                </a:lnTo>
                <a:lnTo>
                  <a:pt x="322600" y="370897"/>
                </a:lnTo>
                <a:lnTo>
                  <a:pt x="334826" y="360741"/>
                </a:lnTo>
                <a:lnTo>
                  <a:pt x="361280" y="319526"/>
                </a:lnTo>
                <a:lnTo>
                  <a:pt x="380709" y="273262"/>
                </a:lnTo>
                <a:lnTo>
                  <a:pt x="394030" y="229546"/>
                </a:lnTo>
                <a:lnTo>
                  <a:pt x="401314" y="184201"/>
                </a:lnTo>
                <a:lnTo>
                  <a:pt x="399919" y="136630"/>
                </a:lnTo>
                <a:lnTo>
                  <a:pt x="388118" y="90939"/>
                </a:lnTo>
                <a:lnTo>
                  <a:pt x="364185" y="51238"/>
                </a:lnTo>
                <a:lnTo>
                  <a:pt x="346964" y="34855"/>
                </a:lnTo>
                <a:close/>
              </a:path>
              <a:path w="401319" h="403225">
                <a:moveTo>
                  <a:pt x="167552" y="110563"/>
                </a:moveTo>
                <a:lnTo>
                  <a:pt x="116119" y="110563"/>
                </a:lnTo>
                <a:lnTo>
                  <a:pt x="139449" y="115443"/>
                </a:lnTo>
                <a:lnTo>
                  <a:pt x="163093" y="124263"/>
                </a:lnTo>
                <a:lnTo>
                  <a:pt x="164642" y="124771"/>
                </a:lnTo>
                <a:lnTo>
                  <a:pt x="166458" y="124517"/>
                </a:lnTo>
                <a:lnTo>
                  <a:pt x="169570" y="122993"/>
                </a:lnTo>
                <a:lnTo>
                  <a:pt x="170891" y="121723"/>
                </a:lnTo>
                <a:lnTo>
                  <a:pt x="171424" y="120199"/>
                </a:lnTo>
                <a:lnTo>
                  <a:pt x="177050" y="120199"/>
                </a:lnTo>
                <a:lnTo>
                  <a:pt x="178015" y="119691"/>
                </a:lnTo>
                <a:lnTo>
                  <a:pt x="178790" y="118929"/>
                </a:lnTo>
                <a:lnTo>
                  <a:pt x="179222" y="117786"/>
                </a:lnTo>
                <a:lnTo>
                  <a:pt x="181725" y="111436"/>
                </a:lnTo>
                <a:lnTo>
                  <a:pt x="168440" y="111436"/>
                </a:lnTo>
                <a:lnTo>
                  <a:pt x="167552" y="110563"/>
                </a:lnTo>
                <a:close/>
              </a:path>
              <a:path w="401319" h="403225">
                <a:moveTo>
                  <a:pt x="177050" y="120199"/>
                </a:moveTo>
                <a:lnTo>
                  <a:pt x="171424" y="120199"/>
                </a:lnTo>
                <a:lnTo>
                  <a:pt x="173342" y="120834"/>
                </a:lnTo>
                <a:lnTo>
                  <a:pt x="175437" y="120961"/>
                </a:lnTo>
                <a:lnTo>
                  <a:pt x="177050" y="120199"/>
                </a:lnTo>
                <a:close/>
              </a:path>
              <a:path w="401319" h="403225">
                <a:moveTo>
                  <a:pt x="268560" y="0"/>
                </a:moveTo>
                <a:lnTo>
                  <a:pt x="225247" y="5391"/>
                </a:lnTo>
                <a:lnTo>
                  <a:pt x="191228" y="27515"/>
                </a:lnTo>
                <a:lnTo>
                  <a:pt x="167312" y="81414"/>
                </a:lnTo>
                <a:lnTo>
                  <a:pt x="168440" y="111436"/>
                </a:lnTo>
                <a:lnTo>
                  <a:pt x="181725" y="111436"/>
                </a:lnTo>
                <a:lnTo>
                  <a:pt x="188510" y="94228"/>
                </a:lnTo>
                <a:lnTo>
                  <a:pt x="198767" y="72955"/>
                </a:lnTo>
                <a:lnTo>
                  <a:pt x="229933" y="42221"/>
                </a:lnTo>
                <a:lnTo>
                  <a:pt x="257378" y="34855"/>
                </a:lnTo>
                <a:lnTo>
                  <a:pt x="346964" y="34855"/>
                </a:lnTo>
                <a:lnTo>
                  <a:pt x="336169" y="24586"/>
                </a:lnTo>
                <a:lnTo>
                  <a:pt x="303985" y="7185"/>
                </a:lnTo>
                <a:lnTo>
                  <a:pt x="268560" y="0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1" name="object 3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703958" y="135762"/>
            <a:ext cx="162814" cy="211582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64324" y="3019044"/>
            <a:ext cx="161455" cy="213232"/>
          </a:xfrm>
          <a:prstGeom prst="rect">
            <a:avLst/>
          </a:prstGeom>
        </p:spPr>
      </p:pic>
      <p:sp>
        <p:nvSpPr>
          <p:cNvPr id="33" name="object 33"/>
          <p:cNvSpPr/>
          <p:nvPr/>
        </p:nvSpPr>
        <p:spPr>
          <a:xfrm>
            <a:off x="7126223" y="822960"/>
            <a:ext cx="210185" cy="274320"/>
          </a:xfrm>
          <a:custGeom>
            <a:avLst/>
            <a:gdLst/>
            <a:ahLst/>
            <a:cxnLst/>
            <a:rect l="l" t="t" r="r" b="b"/>
            <a:pathLst>
              <a:path w="210184" h="274319">
                <a:moveTo>
                  <a:pt x="105536" y="0"/>
                </a:moveTo>
                <a:lnTo>
                  <a:pt x="96426" y="8058"/>
                </a:lnTo>
                <a:lnTo>
                  <a:pt x="88566" y="30368"/>
                </a:lnTo>
                <a:lnTo>
                  <a:pt x="82587" y="64133"/>
                </a:lnTo>
                <a:lnTo>
                  <a:pt x="79121" y="106552"/>
                </a:lnTo>
                <a:lnTo>
                  <a:pt x="47738" y="110549"/>
                </a:lnTo>
                <a:lnTo>
                  <a:pt x="22653" y="117475"/>
                </a:lnTo>
                <a:lnTo>
                  <a:pt x="6022" y="126591"/>
                </a:lnTo>
                <a:lnTo>
                  <a:pt x="0" y="137160"/>
                </a:lnTo>
                <a:lnTo>
                  <a:pt x="6022" y="147657"/>
                </a:lnTo>
                <a:lnTo>
                  <a:pt x="22653" y="156559"/>
                </a:lnTo>
                <a:lnTo>
                  <a:pt x="47738" y="163413"/>
                </a:lnTo>
                <a:lnTo>
                  <a:pt x="79121" y="167766"/>
                </a:lnTo>
                <a:lnTo>
                  <a:pt x="82587" y="210186"/>
                </a:lnTo>
                <a:lnTo>
                  <a:pt x="88566" y="243951"/>
                </a:lnTo>
                <a:lnTo>
                  <a:pt x="96426" y="266261"/>
                </a:lnTo>
                <a:lnTo>
                  <a:pt x="105536" y="274319"/>
                </a:lnTo>
                <a:lnTo>
                  <a:pt x="114718" y="266261"/>
                </a:lnTo>
                <a:lnTo>
                  <a:pt x="122602" y="243951"/>
                </a:lnTo>
                <a:lnTo>
                  <a:pt x="128557" y="210186"/>
                </a:lnTo>
                <a:lnTo>
                  <a:pt x="131952" y="167766"/>
                </a:lnTo>
                <a:lnTo>
                  <a:pt x="163196" y="163413"/>
                </a:lnTo>
                <a:lnTo>
                  <a:pt x="187975" y="156559"/>
                </a:lnTo>
                <a:lnTo>
                  <a:pt x="204301" y="147657"/>
                </a:lnTo>
                <a:lnTo>
                  <a:pt x="210184" y="137160"/>
                </a:lnTo>
                <a:lnTo>
                  <a:pt x="204301" y="126591"/>
                </a:lnTo>
                <a:lnTo>
                  <a:pt x="187975" y="117475"/>
                </a:lnTo>
                <a:lnTo>
                  <a:pt x="163196" y="110549"/>
                </a:lnTo>
                <a:lnTo>
                  <a:pt x="131952" y="106552"/>
                </a:lnTo>
                <a:lnTo>
                  <a:pt x="128557" y="63704"/>
                </a:lnTo>
                <a:lnTo>
                  <a:pt x="122602" y="29987"/>
                </a:lnTo>
                <a:lnTo>
                  <a:pt x="114718" y="7915"/>
                </a:lnTo>
                <a:lnTo>
                  <a:pt x="105536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7126351" y="2787395"/>
            <a:ext cx="210185" cy="276225"/>
          </a:xfrm>
          <a:custGeom>
            <a:avLst/>
            <a:gdLst/>
            <a:ahLst/>
            <a:cxnLst/>
            <a:rect l="l" t="t" r="r" b="b"/>
            <a:pathLst>
              <a:path w="210184" h="276225">
                <a:moveTo>
                  <a:pt x="105409" y="0"/>
                </a:moveTo>
                <a:lnTo>
                  <a:pt x="95924" y="8104"/>
                </a:lnTo>
                <a:lnTo>
                  <a:pt x="88106" y="30543"/>
                </a:lnTo>
                <a:lnTo>
                  <a:pt x="82335" y="64508"/>
                </a:lnTo>
                <a:lnTo>
                  <a:pt x="78994" y="107187"/>
                </a:lnTo>
                <a:lnTo>
                  <a:pt x="47630" y="111132"/>
                </a:lnTo>
                <a:lnTo>
                  <a:pt x="22590" y="118078"/>
                </a:lnTo>
                <a:lnTo>
                  <a:pt x="6002" y="127261"/>
                </a:lnTo>
                <a:lnTo>
                  <a:pt x="0" y="137922"/>
                </a:lnTo>
                <a:lnTo>
                  <a:pt x="6002" y="148064"/>
                </a:lnTo>
                <a:lnTo>
                  <a:pt x="22590" y="157051"/>
                </a:lnTo>
                <a:lnTo>
                  <a:pt x="47630" y="164157"/>
                </a:lnTo>
                <a:lnTo>
                  <a:pt x="78994" y="168656"/>
                </a:lnTo>
                <a:lnTo>
                  <a:pt x="82460" y="211335"/>
                </a:lnTo>
                <a:lnTo>
                  <a:pt x="88439" y="245300"/>
                </a:lnTo>
                <a:lnTo>
                  <a:pt x="96299" y="267739"/>
                </a:lnTo>
                <a:lnTo>
                  <a:pt x="105409" y="275844"/>
                </a:lnTo>
                <a:lnTo>
                  <a:pt x="114593" y="267739"/>
                </a:lnTo>
                <a:lnTo>
                  <a:pt x="122491" y="245300"/>
                </a:lnTo>
                <a:lnTo>
                  <a:pt x="128484" y="211335"/>
                </a:lnTo>
                <a:lnTo>
                  <a:pt x="131952" y="168656"/>
                </a:lnTo>
                <a:lnTo>
                  <a:pt x="163196" y="164157"/>
                </a:lnTo>
                <a:lnTo>
                  <a:pt x="187975" y="157051"/>
                </a:lnTo>
                <a:lnTo>
                  <a:pt x="204301" y="148064"/>
                </a:lnTo>
                <a:lnTo>
                  <a:pt x="210184" y="137922"/>
                </a:lnTo>
                <a:lnTo>
                  <a:pt x="204301" y="127261"/>
                </a:lnTo>
                <a:lnTo>
                  <a:pt x="187975" y="118078"/>
                </a:lnTo>
                <a:lnTo>
                  <a:pt x="163196" y="111132"/>
                </a:lnTo>
                <a:lnTo>
                  <a:pt x="131952" y="107187"/>
                </a:lnTo>
                <a:lnTo>
                  <a:pt x="128484" y="64079"/>
                </a:lnTo>
                <a:lnTo>
                  <a:pt x="122491" y="30162"/>
                </a:lnTo>
                <a:lnTo>
                  <a:pt x="114593" y="7961"/>
                </a:lnTo>
                <a:lnTo>
                  <a:pt x="105409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867026" y="1060703"/>
            <a:ext cx="208915" cy="276225"/>
          </a:xfrm>
          <a:custGeom>
            <a:avLst/>
            <a:gdLst/>
            <a:ahLst/>
            <a:cxnLst/>
            <a:rect l="l" t="t" r="r" b="b"/>
            <a:pathLst>
              <a:path w="208914" h="276225">
                <a:moveTo>
                  <a:pt x="103886" y="0"/>
                </a:moveTo>
                <a:lnTo>
                  <a:pt x="94797" y="8104"/>
                </a:lnTo>
                <a:lnTo>
                  <a:pt x="86995" y="30543"/>
                </a:lnTo>
                <a:lnTo>
                  <a:pt x="81097" y="64508"/>
                </a:lnTo>
                <a:lnTo>
                  <a:pt x="77724" y="107187"/>
                </a:lnTo>
                <a:lnTo>
                  <a:pt x="46666" y="111115"/>
                </a:lnTo>
                <a:lnTo>
                  <a:pt x="22050" y="118030"/>
                </a:lnTo>
                <a:lnTo>
                  <a:pt x="5840" y="127208"/>
                </a:lnTo>
                <a:lnTo>
                  <a:pt x="0" y="137922"/>
                </a:lnTo>
                <a:lnTo>
                  <a:pt x="5840" y="148439"/>
                </a:lnTo>
                <a:lnTo>
                  <a:pt x="22050" y="157384"/>
                </a:lnTo>
                <a:lnTo>
                  <a:pt x="46666" y="164282"/>
                </a:lnTo>
                <a:lnTo>
                  <a:pt x="77724" y="168656"/>
                </a:lnTo>
                <a:lnTo>
                  <a:pt x="81097" y="211764"/>
                </a:lnTo>
                <a:lnTo>
                  <a:pt x="86994" y="245681"/>
                </a:lnTo>
                <a:lnTo>
                  <a:pt x="94797" y="267882"/>
                </a:lnTo>
                <a:lnTo>
                  <a:pt x="103886" y="275844"/>
                </a:lnTo>
                <a:lnTo>
                  <a:pt x="113309" y="267739"/>
                </a:lnTo>
                <a:lnTo>
                  <a:pt x="121173" y="245300"/>
                </a:lnTo>
                <a:lnTo>
                  <a:pt x="127156" y="211335"/>
                </a:lnTo>
                <a:lnTo>
                  <a:pt x="130937" y="168656"/>
                </a:lnTo>
                <a:lnTo>
                  <a:pt x="161940" y="164282"/>
                </a:lnTo>
                <a:lnTo>
                  <a:pt x="186562" y="157384"/>
                </a:lnTo>
                <a:lnTo>
                  <a:pt x="202803" y="148439"/>
                </a:lnTo>
                <a:lnTo>
                  <a:pt x="208661" y="137922"/>
                </a:lnTo>
                <a:lnTo>
                  <a:pt x="202803" y="127208"/>
                </a:lnTo>
                <a:lnTo>
                  <a:pt x="186562" y="118030"/>
                </a:lnTo>
                <a:lnTo>
                  <a:pt x="161940" y="111115"/>
                </a:lnTo>
                <a:lnTo>
                  <a:pt x="130937" y="107187"/>
                </a:lnTo>
                <a:lnTo>
                  <a:pt x="127156" y="64079"/>
                </a:lnTo>
                <a:lnTo>
                  <a:pt x="121173" y="30162"/>
                </a:lnTo>
                <a:lnTo>
                  <a:pt x="113309" y="7961"/>
                </a:lnTo>
                <a:lnTo>
                  <a:pt x="103886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6" name="object 36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98120" y="3739896"/>
            <a:ext cx="109727" cy="144779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42671" y="247015"/>
            <a:ext cx="109728" cy="146176"/>
          </a:xfrm>
          <a:prstGeom prst="rect">
            <a:avLst/>
          </a:prstGeom>
        </p:spPr>
      </p:pic>
      <p:sp>
        <p:nvSpPr>
          <p:cNvPr id="38" name="object 38"/>
          <p:cNvSpPr/>
          <p:nvPr/>
        </p:nvSpPr>
        <p:spPr>
          <a:xfrm>
            <a:off x="6002020" y="76327"/>
            <a:ext cx="34925" cy="40005"/>
          </a:xfrm>
          <a:custGeom>
            <a:avLst/>
            <a:gdLst/>
            <a:ahLst/>
            <a:cxnLst/>
            <a:rect l="l" t="t" r="r" b="b"/>
            <a:pathLst>
              <a:path w="34925" h="40005">
                <a:moveTo>
                  <a:pt x="17271" y="0"/>
                </a:moveTo>
                <a:lnTo>
                  <a:pt x="16001" y="0"/>
                </a:lnTo>
                <a:lnTo>
                  <a:pt x="14731" y="126"/>
                </a:lnTo>
                <a:lnTo>
                  <a:pt x="13462" y="508"/>
                </a:lnTo>
                <a:lnTo>
                  <a:pt x="2694" y="7350"/>
                </a:lnTo>
                <a:lnTo>
                  <a:pt x="0" y="20669"/>
                </a:lnTo>
                <a:lnTo>
                  <a:pt x="4639" y="33654"/>
                </a:lnTo>
                <a:lnTo>
                  <a:pt x="15875" y="39497"/>
                </a:lnTo>
                <a:lnTo>
                  <a:pt x="16890" y="39497"/>
                </a:lnTo>
                <a:lnTo>
                  <a:pt x="18033" y="39243"/>
                </a:lnTo>
                <a:lnTo>
                  <a:pt x="19303" y="39115"/>
                </a:lnTo>
                <a:lnTo>
                  <a:pt x="27685" y="37084"/>
                </a:lnTo>
                <a:lnTo>
                  <a:pt x="33527" y="29463"/>
                </a:lnTo>
                <a:lnTo>
                  <a:pt x="34416" y="20700"/>
                </a:lnTo>
                <a:lnTo>
                  <a:pt x="33041" y="12483"/>
                </a:lnTo>
                <a:lnTo>
                  <a:pt x="29321" y="5921"/>
                </a:lnTo>
                <a:lnTo>
                  <a:pt x="23862" y="1573"/>
                </a:lnTo>
                <a:lnTo>
                  <a:pt x="17271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9" name="object 39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8788907" y="2853054"/>
            <a:ext cx="111125" cy="144652"/>
          </a:xfrm>
          <a:prstGeom prst="rect">
            <a:avLst/>
          </a:prstGeom>
        </p:spPr>
      </p:pic>
      <p:sp>
        <p:nvSpPr>
          <p:cNvPr id="40" name="object 40"/>
          <p:cNvSpPr/>
          <p:nvPr/>
        </p:nvSpPr>
        <p:spPr>
          <a:xfrm>
            <a:off x="6922134" y="4294733"/>
            <a:ext cx="34290" cy="41275"/>
          </a:xfrm>
          <a:custGeom>
            <a:avLst/>
            <a:gdLst/>
            <a:ahLst/>
            <a:cxnLst/>
            <a:rect l="l" t="t" r="r" b="b"/>
            <a:pathLst>
              <a:path w="34290" h="41275">
                <a:moveTo>
                  <a:pt x="18415" y="0"/>
                </a:moveTo>
                <a:lnTo>
                  <a:pt x="17145" y="0"/>
                </a:lnTo>
                <a:lnTo>
                  <a:pt x="10501" y="1602"/>
                </a:lnTo>
                <a:lnTo>
                  <a:pt x="5048" y="5984"/>
                </a:lnTo>
                <a:lnTo>
                  <a:pt x="1357" y="12505"/>
                </a:lnTo>
                <a:lnTo>
                  <a:pt x="0" y="20523"/>
                </a:lnTo>
                <a:lnTo>
                  <a:pt x="0" y="30581"/>
                </a:lnTo>
                <a:lnTo>
                  <a:pt x="5842" y="38557"/>
                </a:lnTo>
                <a:lnTo>
                  <a:pt x="15494" y="40843"/>
                </a:lnTo>
                <a:lnTo>
                  <a:pt x="16764" y="40944"/>
                </a:lnTo>
                <a:lnTo>
                  <a:pt x="17780" y="40944"/>
                </a:lnTo>
                <a:lnTo>
                  <a:pt x="29116" y="35021"/>
                </a:lnTo>
                <a:lnTo>
                  <a:pt x="33988" y="21780"/>
                </a:lnTo>
                <a:lnTo>
                  <a:pt x="31549" y="8015"/>
                </a:lnTo>
                <a:lnTo>
                  <a:pt x="20955" y="520"/>
                </a:lnTo>
                <a:lnTo>
                  <a:pt x="19685" y="101"/>
                </a:lnTo>
                <a:lnTo>
                  <a:pt x="18415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1243583" y="4695545"/>
            <a:ext cx="46990" cy="57785"/>
          </a:xfrm>
          <a:custGeom>
            <a:avLst/>
            <a:gdLst/>
            <a:ahLst/>
            <a:cxnLst/>
            <a:rect l="l" t="t" r="r" b="b"/>
            <a:pathLst>
              <a:path w="46990" h="57785">
                <a:moveTo>
                  <a:pt x="25895" y="0"/>
                </a:moveTo>
                <a:lnTo>
                  <a:pt x="24155" y="0"/>
                </a:lnTo>
                <a:lnTo>
                  <a:pt x="14884" y="2257"/>
                </a:lnTo>
                <a:lnTo>
                  <a:pt x="7191" y="8428"/>
                </a:lnTo>
                <a:lnTo>
                  <a:pt x="1941" y="17611"/>
                </a:lnTo>
                <a:lnTo>
                  <a:pt x="0" y="28905"/>
                </a:lnTo>
                <a:lnTo>
                  <a:pt x="1364" y="38442"/>
                </a:lnTo>
                <a:lnTo>
                  <a:pt x="5245" y="46837"/>
                </a:lnTo>
                <a:lnTo>
                  <a:pt x="11326" y="53336"/>
                </a:lnTo>
                <a:lnTo>
                  <a:pt x="19291" y="57188"/>
                </a:lnTo>
                <a:lnTo>
                  <a:pt x="22593" y="57708"/>
                </a:lnTo>
                <a:lnTo>
                  <a:pt x="24155" y="57708"/>
                </a:lnTo>
                <a:lnTo>
                  <a:pt x="39831" y="49331"/>
                </a:lnTo>
                <a:lnTo>
                  <a:pt x="46691" y="30613"/>
                </a:lnTo>
                <a:lnTo>
                  <a:pt x="43579" y="11170"/>
                </a:lnTo>
                <a:lnTo>
                  <a:pt x="29337" y="622"/>
                </a:lnTo>
                <a:lnTo>
                  <a:pt x="27685" y="215"/>
                </a:lnTo>
                <a:lnTo>
                  <a:pt x="25895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2" name="object 42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9008491" y="501395"/>
            <a:ext cx="70453" cy="85216"/>
          </a:xfrm>
          <a:prstGeom prst="rect">
            <a:avLst/>
          </a:prstGeom>
        </p:spPr>
      </p:pic>
      <p:sp>
        <p:nvSpPr>
          <p:cNvPr id="43" name="object 43"/>
          <p:cNvSpPr/>
          <p:nvPr/>
        </p:nvSpPr>
        <p:spPr>
          <a:xfrm>
            <a:off x="8033004" y="1091311"/>
            <a:ext cx="33655" cy="39370"/>
          </a:xfrm>
          <a:custGeom>
            <a:avLst/>
            <a:gdLst/>
            <a:ahLst/>
            <a:cxnLst/>
            <a:rect l="l" t="t" r="r" b="b"/>
            <a:pathLst>
              <a:path w="33654" h="39369">
                <a:moveTo>
                  <a:pt x="18796" y="0"/>
                </a:moveTo>
                <a:lnTo>
                  <a:pt x="17779" y="0"/>
                </a:lnTo>
                <a:lnTo>
                  <a:pt x="10929" y="1468"/>
                </a:lnTo>
                <a:lnTo>
                  <a:pt x="5270" y="5556"/>
                </a:lnTo>
                <a:lnTo>
                  <a:pt x="1420" y="11787"/>
                </a:lnTo>
                <a:lnTo>
                  <a:pt x="0" y="19685"/>
                </a:lnTo>
                <a:lnTo>
                  <a:pt x="0" y="29337"/>
                </a:lnTo>
                <a:lnTo>
                  <a:pt x="5842" y="37084"/>
                </a:lnTo>
                <a:lnTo>
                  <a:pt x="14477" y="39242"/>
                </a:lnTo>
                <a:lnTo>
                  <a:pt x="15748" y="39369"/>
                </a:lnTo>
                <a:lnTo>
                  <a:pt x="16891" y="39369"/>
                </a:lnTo>
                <a:lnTo>
                  <a:pt x="28293" y="33633"/>
                </a:lnTo>
                <a:lnTo>
                  <a:pt x="33147" y="20812"/>
                </a:lnTo>
                <a:lnTo>
                  <a:pt x="30857" y="7491"/>
                </a:lnTo>
                <a:lnTo>
                  <a:pt x="20827" y="253"/>
                </a:lnTo>
                <a:lnTo>
                  <a:pt x="18796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8667115" y="823086"/>
            <a:ext cx="35560" cy="39370"/>
          </a:xfrm>
          <a:custGeom>
            <a:avLst/>
            <a:gdLst/>
            <a:ahLst/>
            <a:cxnLst/>
            <a:rect l="l" t="t" r="r" b="b"/>
            <a:pathLst>
              <a:path w="35559" h="39369">
                <a:moveTo>
                  <a:pt x="19050" y="0"/>
                </a:moveTo>
                <a:lnTo>
                  <a:pt x="17779" y="0"/>
                </a:lnTo>
                <a:lnTo>
                  <a:pt x="10876" y="1539"/>
                </a:lnTo>
                <a:lnTo>
                  <a:pt x="5222" y="5746"/>
                </a:lnTo>
                <a:lnTo>
                  <a:pt x="1402" y="12001"/>
                </a:lnTo>
                <a:lnTo>
                  <a:pt x="0" y="19685"/>
                </a:lnTo>
                <a:lnTo>
                  <a:pt x="0" y="29463"/>
                </a:lnTo>
                <a:lnTo>
                  <a:pt x="6095" y="37084"/>
                </a:lnTo>
                <a:lnTo>
                  <a:pt x="16128" y="39242"/>
                </a:lnTo>
                <a:lnTo>
                  <a:pt x="17399" y="39370"/>
                </a:lnTo>
                <a:lnTo>
                  <a:pt x="18414" y="39370"/>
                </a:lnTo>
                <a:lnTo>
                  <a:pt x="30202" y="33672"/>
                </a:lnTo>
                <a:lnTo>
                  <a:pt x="35274" y="20939"/>
                </a:lnTo>
                <a:lnTo>
                  <a:pt x="32773" y="7705"/>
                </a:lnTo>
                <a:lnTo>
                  <a:pt x="21843" y="508"/>
                </a:lnTo>
                <a:lnTo>
                  <a:pt x="20446" y="126"/>
                </a:lnTo>
                <a:lnTo>
                  <a:pt x="19050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8474964" y="699643"/>
            <a:ext cx="46990" cy="56515"/>
          </a:xfrm>
          <a:custGeom>
            <a:avLst/>
            <a:gdLst/>
            <a:ahLst/>
            <a:cxnLst/>
            <a:rect l="l" t="t" r="r" b="b"/>
            <a:pathLst>
              <a:path w="46990" h="56515">
                <a:moveTo>
                  <a:pt x="25907" y="0"/>
                </a:moveTo>
                <a:lnTo>
                  <a:pt x="24129" y="0"/>
                </a:lnTo>
                <a:lnTo>
                  <a:pt x="14894" y="2188"/>
                </a:lnTo>
                <a:lnTo>
                  <a:pt x="7207" y="8175"/>
                </a:lnTo>
                <a:lnTo>
                  <a:pt x="1948" y="17091"/>
                </a:lnTo>
                <a:lnTo>
                  <a:pt x="0" y="28067"/>
                </a:lnTo>
                <a:lnTo>
                  <a:pt x="1373" y="37373"/>
                </a:lnTo>
                <a:lnTo>
                  <a:pt x="22605" y="56134"/>
                </a:lnTo>
                <a:lnTo>
                  <a:pt x="24129" y="56134"/>
                </a:lnTo>
                <a:lnTo>
                  <a:pt x="39820" y="47980"/>
                </a:lnTo>
                <a:lnTo>
                  <a:pt x="46688" y="29765"/>
                </a:lnTo>
                <a:lnTo>
                  <a:pt x="43578" y="10860"/>
                </a:lnTo>
                <a:lnTo>
                  <a:pt x="29336" y="635"/>
                </a:lnTo>
                <a:lnTo>
                  <a:pt x="27685" y="127"/>
                </a:lnTo>
                <a:lnTo>
                  <a:pt x="25907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6" name="object 46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8374713" y="3843654"/>
            <a:ext cx="71294" cy="85115"/>
          </a:xfrm>
          <a:prstGeom prst="rect">
            <a:avLst/>
          </a:prstGeom>
        </p:spPr>
      </p:pic>
      <p:sp>
        <p:nvSpPr>
          <p:cNvPr id="47" name="object 47"/>
          <p:cNvSpPr/>
          <p:nvPr/>
        </p:nvSpPr>
        <p:spPr>
          <a:xfrm>
            <a:off x="8911383" y="4317491"/>
            <a:ext cx="34925" cy="40005"/>
          </a:xfrm>
          <a:custGeom>
            <a:avLst/>
            <a:gdLst/>
            <a:ahLst/>
            <a:cxnLst/>
            <a:rect l="l" t="t" r="r" b="b"/>
            <a:pathLst>
              <a:path w="34925" h="40004">
                <a:moveTo>
                  <a:pt x="16589" y="0"/>
                </a:moveTo>
                <a:lnTo>
                  <a:pt x="15700" y="0"/>
                </a:lnTo>
                <a:lnTo>
                  <a:pt x="14811" y="101"/>
                </a:lnTo>
                <a:lnTo>
                  <a:pt x="13922" y="304"/>
                </a:lnTo>
                <a:lnTo>
                  <a:pt x="2823" y="7214"/>
                </a:lnTo>
                <a:lnTo>
                  <a:pt x="0" y="20645"/>
                </a:lnTo>
                <a:lnTo>
                  <a:pt x="4867" y="33735"/>
                </a:lnTo>
                <a:lnTo>
                  <a:pt x="16843" y="39624"/>
                </a:lnTo>
                <a:lnTo>
                  <a:pt x="17732" y="39624"/>
                </a:lnTo>
                <a:lnTo>
                  <a:pt x="34496" y="20726"/>
                </a:lnTo>
                <a:lnTo>
                  <a:pt x="33002" y="12623"/>
                </a:lnTo>
                <a:lnTo>
                  <a:pt x="29019" y="6038"/>
                </a:lnTo>
                <a:lnTo>
                  <a:pt x="23298" y="1616"/>
                </a:lnTo>
                <a:lnTo>
                  <a:pt x="16589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8" name="object 48"/>
          <p:cNvGrpSpPr/>
          <p:nvPr/>
        </p:nvGrpSpPr>
        <p:grpSpPr>
          <a:xfrm>
            <a:off x="7647305" y="3898482"/>
            <a:ext cx="494665" cy="518795"/>
            <a:chOff x="7647305" y="3898482"/>
            <a:chExt cx="494665" cy="518795"/>
          </a:xfrm>
        </p:grpSpPr>
        <p:sp>
          <p:nvSpPr>
            <p:cNvPr id="49" name="object 49"/>
            <p:cNvSpPr/>
            <p:nvPr/>
          </p:nvSpPr>
          <p:spPr>
            <a:xfrm>
              <a:off x="7776924" y="4112483"/>
              <a:ext cx="346075" cy="304800"/>
            </a:xfrm>
            <a:custGeom>
              <a:avLst/>
              <a:gdLst/>
              <a:ahLst/>
              <a:cxnLst/>
              <a:rect l="l" t="t" r="r" b="b"/>
              <a:pathLst>
                <a:path w="346075" h="304800">
                  <a:moveTo>
                    <a:pt x="167417" y="0"/>
                  </a:moveTo>
                  <a:lnTo>
                    <a:pt x="128311" y="5750"/>
                  </a:lnTo>
                  <a:lnTo>
                    <a:pt x="91741" y="18889"/>
                  </a:lnTo>
                  <a:lnTo>
                    <a:pt x="34591" y="64642"/>
                  </a:lnTo>
                  <a:lnTo>
                    <a:pt x="9064" y="134027"/>
                  </a:lnTo>
                  <a:lnTo>
                    <a:pt x="2157" y="163191"/>
                  </a:lnTo>
                  <a:lnTo>
                    <a:pt x="2724" y="222681"/>
                  </a:lnTo>
                  <a:lnTo>
                    <a:pt x="25876" y="278631"/>
                  </a:lnTo>
                  <a:lnTo>
                    <a:pt x="78327" y="304198"/>
                  </a:lnTo>
                  <a:lnTo>
                    <a:pt x="108886" y="299623"/>
                  </a:lnTo>
                  <a:lnTo>
                    <a:pt x="150653" y="268978"/>
                  </a:lnTo>
                  <a:lnTo>
                    <a:pt x="172386" y="233672"/>
                  </a:lnTo>
                  <a:lnTo>
                    <a:pt x="177099" y="225908"/>
                  </a:lnTo>
                  <a:lnTo>
                    <a:pt x="182086" y="219778"/>
                  </a:lnTo>
                  <a:lnTo>
                    <a:pt x="187334" y="215134"/>
                  </a:lnTo>
                  <a:lnTo>
                    <a:pt x="192833" y="211828"/>
                  </a:lnTo>
                  <a:lnTo>
                    <a:pt x="213348" y="208669"/>
                  </a:lnTo>
                  <a:lnTo>
                    <a:pt x="235696" y="213733"/>
                  </a:lnTo>
                  <a:lnTo>
                    <a:pt x="259091" y="220768"/>
                  </a:lnTo>
                  <a:lnTo>
                    <a:pt x="282749" y="223524"/>
                  </a:lnTo>
                  <a:lnTo>
                    <a:pt x="324111" y="198137"/>
                  </a:lnTo>
                  <a:lnTo>
                    <a:pt x="345733" y="133103"/>
                  </a:lnTo>
                  <a:lnTo>
                    <a:pt x="343328" y="103636"/>
                  </a:lnTo>
                  <a:lnTo>
                    <a:pt x="305355" y="47031"/>
                  </a:lnTo>
                  <a:lnTo>
                    <a:pt x="245665" y="12399"/>
                  </a:lnTo>
                  <a:lnTo>
                    <a:pt x="207166" y="2071"/>
                  </a:lnTo>
                  <a:lnTo>
                    <a:pt x="167417" y="0"/>
                  </a:lnTo>
                  <a:close/>
                </a:path>
              </a:pathLst>
            </a:custGeom>
            <a:solidFill>
              <a:srgbClr val="FFE782">
                <a:alpha val="58430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0" name="object 5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647305" y="3947122"/>
              <a:ext cx="205620" cy="292985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890780" y="3898482"/>
              <a:ext cx="115075" cy="149756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034437" y="3983939"/>
              <a:ext cx="107209" cy="123769"/>
            </a:xfrm>
            <a:prstGeom prst="rect">
              <a:avLst/>
            </a:prstGeom>
          </p:spPr>
        </p:pic>
      </p:grpSp>
      <p:sp>
        <p:nvSpPr>
          <p:cNvPr id="54" name="object 54"/>
          <p:cNvSpPr txBox="1">
            <a:spLocks noGrp="1"/>
          </p:cNvSpPr>
          <p:nvPr>
            <p:ph type="title"/>
          </p:nvPr>
        </p:nvSpPr>
        <p:spPr>
          <a:xfrm>
            <a:off x="1410970" y="586740"/>
            <a:ext cx="5956300" cy="1659255"/>
          </a:xfrm>
          <a:prstGeom prst="rect">
            <a:avLst/>
          </a:prstGeom>
        </p:spPr>
        <p:txBody>
          <a:bodyPr vert="horz" wrap="square" lIns="0" tIns="13335" rIns="0" bIns="0" rtlCol="0">
            <a:noAutofit/>
          </a:bodyPr>
          <a:lstStyle/>
          <a:p>
            <a:pPr marL="10795" marR="5080" algn="ctr">
              <a:lnSpc>
                <a:spcPct val="100000"/>
              </a:lnSpc>
              <a:spcBef>
                <a:spcPts val="105"/>
              </a:spcBef>
            </a:pPr>
            <a:r>
              <a:rPr lang="es-CO" spc="-300" dirty="0">
                <a:latin typeface="Aharoni" panose="02010803020104030203" pitchFamily="2" charset="-79"/>
                <a:cs typeface="Aharoni" panose="02010803020104030203" pitchFamily="2" charset="-79"/>
              </a:rPr>
              <a:t>COLORES PERMITIDOS EN  SCHNAUZER</a:t>
            </a:r>
            <a:endParaRPr spc="-3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6" name="CuadroTexto 55"/>
          <p:cNvSpPr txBox="1"/>
          <p:nvPr/>
        </p:nvSpPr>
        <p:spPr>
          <a:xfrm>
            <a:off x="1290320" y="2647950"/>
            <a:ext cx="6600190" cy="207962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 fontAlgn="base"/>
            <a:r>
              <a:rPr lang="es-ES" b="0" i="0" dirty="0">
                <a:solidFill>
                  <a:srgbClr val="3B373B"/>
                </a:solidFill>
                <a:effectLst/>
                <a:latin typeface="open sans" panose="020B0606030504020204" pitchFamily="34" charset="0"/>
              </a:rPr>
              <a:t>– Schnauzer Gigante: Negro, Sal y Pimienta</a:t>
            </a:r>
            <a:endParaRPr lang="es-ES" b="0" i="0" dirty="0">
              <a:solidFill>
                <a:srgbClr val="3B373B"/>
              </a:solidFill>
              <a:effectLst/>
              <a:latin typeface="open sans" panose="020B0606030504020204" pitchFamily="34" charset="0"/>
            </a:endParaRPr>
          </a:p>
          <a:p>
            <a:pPr algn="l" fontAlgn="base"/>
            <a:endParaRPr lang="es-ES" b="0" i="0" dirty="0">
              <a:solidFill>
                <a:srgbClr val="3B373B"/>
              </a:solidFill>
              <a:effectLst/>
              <a:latin typeface="open sans" panose="020B0606030504020204" pitchFamily="34" charset="0"/>
            </a:endParaRPr>
          </a:p>
          <a:p>
            <a:pPr algn="l" fontAlgn="base"/>
            <a:r>
              <a:rPr lang="es-ES" b="0" i="0" dirty="0">
                <a:solidFill>
                  <a:srgbClr val="3B373B"/>
                </a:solidFill>
                <a:effectLst/>
                <a:latin typeface="open sans" panose="020B0606030504020204" pitchFamily="34" charset="0"/>
              </a:rPr>
              <a:t>– Schnauzer Mediano: Negro, Sal y Pimienta</a:t>
            </a:r>
            <a:endParaRPr lang="es-ES" b="0" i="0" dirty="0">
              <a:solidFill>
                <a:srgbClr val="3B373B"/>
              </a:solidFill>
              <a:effectLst/>
              <a:latin typeface="open sans" panose="020B0606030504020204" pitchFamily="34" charset="0"/>
            </a:endParaRPr>
          </a:p>
          <a:p>
            <a:pPr algn="l" fontAlgn="base"/>
            <a:endParaRPr lang="es-ES" b="0" i="0" dirty="0">
              <a:solidFill>
                <a:srgbClr val="3B373B"/>
              </a:solidFill>
              <a:effectLst/>
              <a:latin typeface="open sans" panose="020B0606030504020204" pitchFamily="34" charset="0"/>
            </a:endParaRPr>
          </a:p>
          <a:p>
            <a:pPr algn="l" fontAlgn="base"/>
            <a:r>
              <a:rPr lang="es-ES" b="0" i="0" dirty="0">
                <a:solidFill>
                  <a:srgbClr val="3B373B"/>
                </a:solidFill>
                <a:effectLst/>
                <a:latin typeface="open sans" panose="020B0606030504020204" pitchFamily="34" charset="0"/>
              </a:rPr>
              <a:t>– Schnauzer Miniatura: Negro, Sal y Pimienta, Negro y Plata, Blanco</a:t>
            </a:r>
            <a:endParaRPr lang="es-ES" b="0" i="0" dirty="0">
              <a:solidFill>
                <a:srgbClr val="3B373B"/>
              </a:solidFill>
              <a:effectLst/>
              <a:latin typeface="open sans" panose="020B060603050402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CD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475487" y="3570732"/>
            <a:ext cx="159931" cy="17970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02864" y="4818557"/>
            <a:ext cx="71628" cy="6962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12442" y="2181860"/>
            <a:ext cx="71500" cy="69516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1714245" y="2356230"/>
            <a:ext cx="34290" cy="33655"/>
          </a:xfrm>
          <a:custGeom>
            <a:avLst/>
            <a:gdLst/>
            <a:ahLst/>
            <a:cxnLst/>
            <a:rect l="l" t="t" r="r" b="b"/>
            <a:pathLst>
              <a:path w="34289" h="33655">
                <a:moveTo>
                  <a:pt x="15112" y="0"/>
                </a:moveTo>
                <a:lnTo>
                  <a:pt x="6731" y="1016"/>
                </a:lnTo>
                <a:lnTo>
                  <a:pt x="889" y="7619"/>
                </a:lnTo>
                <a:lnTo>
                  <a:pt x="0" y="16510"/>
                </a:lnTo>
                <a:lnTo>
                  <a:pt x="0" y="17652"/>
                </a:lnTo>
                <a:lnTo>
                  <a:pt x="127" y="18923"/>
                </a:lnTo>
                <a:lnTo>
                  <a:pt x="6389" y="29672"/>
                </a:lnTo>
                <a:lnTo>
                  <a:pt x="17938" y="33194"/>
                </a:lnTo>
                <a:lnTo>
                  <a:pt x="29059" y="29549"/>
                </a:lnTo>
                <a:lnTo>
                  <a:pt x="34036" y="18795"/>
                </a:lnTo>
                <a:lnTo>
                  <a:pt x="34162" y="17780"/>
                </a:lnTo>
                <a:lnTo>
                  <a:pt x="33909" y="15748"/>
                </a:lnTo>
                <a:lnTo>
                  <a:pt x="31865" y="9108"/>
                </a:lnTo>
                <a:lnTo>
                  <a:pt x="27749" y="3873"/>
                </a:lnTo>
                <a:lnTo>
                  <a:pt x="22014" y="638"/>
                </a:lnTo>
                <a:lnTo>
                  <a:pt x="15112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376425" y="2497073"/>
            <a:ext cx="34290" cy="33655"/>
          </a:xfrm>
          <a:custGeom>
            <a:avLst/>
            <a:gdLst/>
            <a:ahLst/>
            <a:cxnLst/>
            <a:rect l="l" t="t" r="r" b="b"/>
            <a:pathLst>
              <a:path w="34290" h="33655">
                <a:moveTo>
                  <a:pt x="14986" y="0"/>
                </a:moveTo>
                <a:lnTo>
                  <a:pt x="6731" y="1015"/>
                </a:lnTo>
                <a:lnTo>
                  <a:pt x="762" y="7619"/>
                </a:lnTo>
                <a:lnTo>
                  <a:pt x="127" y="16128"/>
                </a:lnTo>
                <a:lnTo>
                  <a:pt x="0" y="17271"/>
                </a:lnTo>
                <a:lnTo>
                  <a:pt x="254" y="19557"/>
                </a:lnTo>
                <a:lnTo>
                  <a:pt x="6443" y="30100"/>
                </a:lnTo>
                <a:lnTo>
                  <a:pt x="17954" y="33607"/>
                </a:lnTo>
                <a:lnTo>
                  <a:pt x="29061" y="29898"/>
                </a:lnTo>
                <a:lnTo>
                  <a:pt x="34036" y="18795"/>
                </a:lnTo>
                <a:lnTo>
                  <a:pt x="34162" y="17399"/>
                </a:lnTo>
                <a:lnTo>
                  <a:pt x="34162" y="16128"/>
                </a:lnTo>
                <a:lnTo>
                  <a:pt x="34036" y="14858"/>
                </a:lnTo>
                <a:lnTo>
                  <a:pt x="31916" y="8536"/>
                </a:lnTo>
                <a:lnTo>
                  <a:pt x="27654" y="3619"/>
                </a:lnTo>
                <a:lnTo>
                  <a:pt x="21820" y="607"/>
                </a:lnTo>
                <a:lnTo>
                  <a:pt x="14986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496692" y="4606340"/>
            <a:ext cx="48260" cy="46355"/>
          </a:xfrm>
          <a:custGeom>
            <a:avLst/>
            <a:gdLst/>
            <a:ahLst/>
            <a:cxnLst/>
            <a:rect l="l" t="t" r="r" b="b"/>
            <a:pathLst>
              <a:path w="48260" h="46354">
                <a:moveTo>
                  <a:pt x="20955" y="0"/>
                </a:moveTo>
                <a:lnTo>
                  <a:pt x="13287" y="2269"/>
                </a:lnTo>
                <a:lnTo>
                  <a:pt x="6857" y="6913"/>
                </a:lnTo>
                <a:lnTo>
                  <a:pt x="2238" y="13546"/>
                </a:lnTo>
                <a:lnTo>
                  <a:pt x="0" y="21780"/>
                </a:lnTo>
                <a:lnTo>
                  <a:pt x="0" y="25095"/>
                </a:lnTo>
                <a:lnTo>
                  <a:pt x="126" y="26631"/>
                </a:lnTo>
                <a:lnTo>
                  <a:pt x="8888" y="41282"/>
                </a:lnTo>
                <a:lnTo>
                  <a:pt x="25066" y="46245"/>
                </a:lnTo>
                <a:lnTo>
                  <a:pt x="40649" y="41299"/>
                </a:lnTo>
                <a:lnTo>
                  <a:pt x="47625" y="26225"/>
                </a:lnTo>
                <a:lnTo>
                  <a:pt x="47879" y="24460"/>
                </a:lnTo>
                <a:lnTo>
                  <a:pt x="47625" y="21018"/>
                </a:lnTo>
                <a:lnTo>
                  <a:pt x="44672" y="12085"/>
                </a:lnTo>
                <a:lnTo>
                  <a:pt x="38671" y="5094"/>
                </a:lnTo>
                <a:lnTo>
                  <a:pt x="30479" y="810"/>
                </a:lnTo>
                <a:lnTo>
                  <a:pt x="20955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262769" y="1866695"/>
            <a:ext cx="71004" cy="70451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75544" y="2881354"/>
            <a:ext cx="71687" cy="70332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7276891" y="2110061"/>
            <a:ext cx="36195" cy="33655"/>
          </a:xfrm>
          <a:custGeom>
            <a:avLst/>
            <a:gdLst/>
            <a:ahLst/>
            <a:cxnLst/>
            <a:rect l="l" t="t" r="r" b="b"/>
            <a:pathLst>
              <a:path w="36195" h="33655">
                <a:moveTo>
                  <a:pt x="17537" y="0"/>
                </a:moveTo>
                <a:lnTo>
                  <a:pt x="6351" y="4488"/>
                </a:lnTo>
                <a:lnTo>
                  <a:pt x="0" y="14311"/>
                </a:lnTo>
                <a:lnTo>
                  <a:pt x="2875" y="25824"/>
                </a:lnTo>
                <a:lnTo>
                  <a:pt x="17146" y="33492"/>
                </a:lnTo>
                <a:lnTo>
                  <a:pt x="23657" y="32379"/>
                </a:lnTo>
                <a:lnTo>
                  <a:pt x="29418" y="28491"/>
                </a:lnTo>
                <a:lnTo>
                  <a:pt x="35260" y="22522"/>
                </a:lnTo>
                <a:lnTo>
                  <a:pt x="35768" y="13632"/>
                </a:lnTo>
                <a:lnTo>
                  <a:pt x="31450" y="7282"/>
                </a:lnTo>
                <a:lnTo>
                  <a:pt x="30815" y="6266"/>
                </a:lnTo>
                <a:lnTo>
                  <a:pt x="30053" y="5250"/>
                </a:lnTo>
                <a:lnTo>
                  <a:pt x="29164" y="4488"/>
                </a:lnTo>
                <a:lnTo>
                  <a:pt x="17537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7450969" y="1787904"/>
            <a:ext cx="36195" cy="34290"/>
          </a:xfrm>
          <a:custGeom>
            <a:avLst/>
            <a:gdLst/>
            <a:ahLst/>
            <a:cxnLst/>
            <a:rect l="l" t="t" r="r" b="b"/>
            <a:pathLst>
              <a:path w="36195" h="34289">
                <a:moveTo>
                  <a:pt x="17474" y="0"/>
                </a:moveTo>
                <a:lnTo>
                  <a:pt x="6296" y="4526"/>
                </a:lnTo>
                <a:lnTo>
                  <a:pt x="0" y="14410"/>
                </a:lnTo>
                <a:lnTo>
                  <a:pt x="3169" y="26163"/>
                </a:lnTo>
                <a:lnTo>
                  <a:pt x="17583" y="33974"/>
                </a:lnTo>
                <a:lnTo>
                  <a:pt x="23977" y="32640"/>
                </a:lnTo>
                <a:lnTo>
                  <a:pt x="29585" y="28830"/>
                </a:lnTo>
                <a:lnTo>
                  <a:pt x="35427" y="22734"/>
                </a:lnTo>
                <a:lnTo>
                  <a:pt x="35935" y="13971"/>
                </a:lnTo>
                <a:lnTo>
                  <a:pt x="31109" y="6986"/>
                </a:lnTo>
                <a:lnTo>
                  <a:pt x="30474" y="5970"/>
                </a:lnTo>
                <a:lnTo>
                  <a:pt x="29712" y="5081"/>
                </a:lnTo>
                <a:lnTo>
                  <a:pt x="28950" y="4319"/>
                </a:lnTo>
                <a:lnTo>
                  <a:pt x="17474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8366045" y="2497030"/>
            <a:ext cx="48260" cy="46990"/>
          </a:xfrm>
          <a:custGeom>
            <a:avLst/>
            <a:gdLst/>
            <a:ahLst/>
            <a:cxnLst/>
            <a:rect l="l" t="t" r="r" b="b"/>
            <a:pathLst>
              <a:path w="48259" h="46989">
                <a:moveTo>
                  <a:pt x="24733" y="0"/>
                </a:moveTo>
                <a:lnTo>
                  <a:pt x="9032" y="6330"/>
                </a:lnTo>
                <a:lnTo>
                  <a:pt x="0" y="19994"/>
                </a:lnTo>
                <a:lnTo>
                  <a:pt x="4016" y="36111"/>
                </a:lnTo>
                <a:lnTo>
                  <a:pt x="24272" y="46811"/>
                </a:lnTo>
                <a:lnTo>
                  <a:pt x="33321" y="45013"/>
                </a:lnTo>
                <a:lnTo>
                  <a:pt x="41227" y="39667"/>
                </a:lnTo>
                <a:lnTo>
                  <a:pt x="45787" y="33089"/>
                </a:lnTo>
                <a:lnTo>
                  <a:pt x="47894" y="25427"/>
                </a:lnTo>
                <a:lnTo>
                  <a:pt x="47335" y="17361"/>
                </a:lnTo>
                <a:lnTo>
                  <a:pt x="43894" y="9568"/>
                </a:lnTo>
                <a:lnTo>
                  <a:pt x="42878" y="8171"/>
                </a:lnTo>
                <a:lnTo>
                  <a:pt x="40719" y="5885"/>
                </a:lnTo>
                <a:lnTo>
                  <a:pt x="24733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938771" y="4664964"/>
            <a:ext cx="108203" cy="121920"/>
          </a:xfrm>
          <a:prstGeom prst="rect">
            <a:avLst/>
          </a:prstGeom>
        </p:spPr>
      </p:pic>
      <p:sp>
        <p:nvSpPr>
          <p:cNvPr id="15" name="object 15"/>
          <p:cNvSpPr/>
          <p:nvPr/>
        </p:nvSpPr>
        <p:spPr>
          <a:xfrm>
            <a:off x="994788" y="3473996"/>
            <a:ext cx="912494" cy="886460"/>
          </a:xfrm>
          <a:custGeom>
            <a:avLst/>
            <a:gdLst/>
            <a:ahLst/>
            <a:cxnLst/>
            <a:rect l="l" t="t" r="r" b="b"/>
            <a:pathLst>
              <a:path w="912494" h="886460">
                <a:moveTo>
                  <a:pt x="218734" y="295909"/>
                </a:moveTo>
                <a:lnTo>
                  <a:pt x="211787" y="295909"/>
                </a:lnTo>
                <a:lnTo>
                  <a:pt x="210695" y="297180"/>
                </a:lnTo>
                <a:lnTo>
                  <a:pt x="204916" y="297180"/>
                </a:lnTo>
                <a:lnTo>
                  <a:pt x="184116" y="306069"/>
                </a:lnTo>
                <a:lnTo>
                  <a:pt x="156567" y="316230"/>
                </a:lnTo>
                <a:lnTo>
                  <a:pt x="125742" y="325119"/>
                </a:lnTo>
                <a:lnTo>
                  <a:pt x="95112" y="328930"/>
                </a:lnTo>
                <a:lnTo>
                  <a:pt x="226049" y="328930"/>
                </a:lnTo>
                <a:lnTo>
                  <a:pt x="265255" y="363219"/>
                </a:lnTo>
                <a:lnTo>
                  <a:pt x="305085" y="396239"/>
                </a:lnTo>
                <a:lnTo>
                  <a:pt x="426451" y="491489"/>
                </a:lnTo>
                <a:lnTo>
                  <a:pt x="466908" y="524510"/>
                </a:lnTo>
                <a:lnTo>
                  <a:pt x="507054" y="556260"/>
                </a:lnTo>
                <a:lnTo>
                  <a:pt x="546702" y="589280"/>
                </a:lnTo>
                <a:lnTo>
                  <a:pt x="585664" y="623569"/>
                </a:lnTo>
                <a:lnTo>
                  <a:pt x="623753" y="657860"/>
                </a:lnTo>
                <a:lnTo>
                  <a:pt x="660783" y="694690"/>
                </a:lnTo>
                <a:lnTo>
                  <a:pt x="669546" y="734060"/>
                </a:lnTo>
                <a:lnTo>
                  <a:pt x="672118" y="786129"/>
                </a:lnTo>
                <a:lnTo>
                  <a:pt x="672721" y="802640"/>
                </a:lnTo>
                <a:lnTo>
                  <a:pt x="682341" y="850900"/>
                </a:lnTo>
                <a:lnTo>
                  <a:pt x="714631" y="882650"/>
                </a:lnTo>
                <a:lnTo>
                  <a:pt x="727871" y="886460"/>
                </a:lnTo>
                <a:lnTo>
                  <a:pt x="740158" y="886460"/>
                </a:lnTo>
                <a:lnTo>
                  <a:pt x="779254" y="869950"/>
                </a:lnTo>
                <a:lnTo>
                  <a:pt x="793275" y="850900"/>
                </a:lnTo>
                <a:lnTo>
                  <a:pt x="738253" y="850900"/>
                </a:lnTo>
                <a:lnTo>
                  <a:pt x="728019" y="849629"/>
                </a:lnTo>
                <a:lnTo>
                  <a:pt x="708465" y="798829"/>
                </a:lnTo>
                <a:lnTo>
                  <a:pt x="708360" y="768350"/>
                </a:lnTo>
                <a:lnTo>
                  <a:pt x="707517" y="735329"/>
                </a:lnTo>
                <a:lnTo>
                  <a:pt x="702947" y="703579"/>
                </a:lnTo>
                <a:lnTo>
                  <a:pt x="706122" y="697229"/>
                </a:lnTo>
                <a:lnTo>
                  <a:pt x="705741" y="689610"/>
                </a:lnTo>
                <a:lnTo>
                  <a:pt x="699645" y="683260"/>
                </a:lnTo>
                <a:lnTo>
                  <a:pt x="693926" y="676910"/>
                </a:lnTo>
                <a:lnTo>
                  <a:pt x="687897" y="670560"/>
                </a:lnTo>
                <a:lnTo>
                  <a:pt x="681678" y="664210"/>
                </a:lnTo>
                <a:lnTo>
                  <a:pt x="675388" y="657860"/>
                </a:lnTo>
                <a:lnTo>
                  <a:pt x="679154" y="651510"/>
                </a:lnTo>
                <a:lnTo>
                  <a:pt x="682373" y="645160"/>
                </a:lnTo>
                <a:lnTo>
                  <a:pt x="683649" y="641350"/>
                </a:lnTo>
                <a:lnTo>
                  <a:pt x="659513" y="641350"/>
                </a:lnTo>
                <a:lnTo>
                  <a:pt x="635129" y="615950"/>
                </a:lnTo>
                <a:lnTo>
                  <a:pt x="641479" y="601980"/>
                </a:lnTo>
                <a:lnTo>
                  <a:pt x="620651" y="601980"/>
                </a:lnTo>
                <a:lnTo>
                  <a:pt x="601559" y="582930"/>
                </a:lnTo>
                <a:lnTo>
                  <a:pt x="595251" y="577850"/>
                </a:lnTo>
                <a:lnTo>
                  <a:pt x="599569" y="572769"/>
                </a:lnTo>
                <a:lnTo>
                  <a:pt x="602744" y="565150"/>
                </a:lnTo>
                <a:lnTo>
                  <a:pt x="602591" y="561339"/>
                </a:lnTo>
                <a:lnTo>
                  <a:pt x="578233" y="561339"/>
                </a:lnTo>
                <a:lnTo>
                  <a:pt x="573502" y="557530"/>
                </a:lnTo>
                <a:lnTo>
                  <a:pt x="568581" y="552450"/>
                </a:lnTo>
                <a:lnTo>
                  <a:pt x="563660" y="548639"/>
                </a:lnTo>
                <a:lnTo>
                  <a:pt x="558929" y="543560"/>
                </a:lnTo>
                <a:lnTo>
                  <a:pt x="562517" y="535939"/>
                </a:lnTo>
                <a:lnTo>
                  <a:pt x="564580" y="528319"/>
                </a:lnTo>
                <a:lnTo>
                  <a:pt x="542038" y="528319"/>
                </a:lnTo>
                <a:lnTo>
                  <a:pt x="504488" y="496569"/>
                </a:lnTo>
                <a:lnTo>
                  <a:pt x="466139" y="464819"/>
                </a:lnTo>
                <a:lnTo>
                  <a:pt x="427004" y="434339"/>
                </a:lnTo>
                <a:lnTo>
                  <a:pt x="387095" y="405130"/>
                </a:lnTo>
                <a:lnTo>
                  <a:pt x="346422" y="375919"/>
                </a:lnTo>
                <a:lnTo>
                  <a:pt x="304998" y="349250"/>
                </a:lnTo>
                <a:lnTo>
                  <a:pt x="262833" y="322580"/>
                </a:lnTo>
                <a:lnTo>
                  <a:pt x="219940" y="297180"/>
                </a:lnTo>
                <a:lnTo>
                  <a:pt x="218734" y="295909"/>
                </a:lnTo>
                <a:close/>
              </a:path>
              <a:path w="912494" h="886460">
                <a:moveTo>
                  <a:pt x="837270" y="742950"/>
                </a:moveTo>
                <a:lnTo>
                  <a:pt x="805436" y="742950"/>
                </a:lnTo>
                <a:lnTo>
                  <a:pt x="800185" y="758190"/>
                </a:lnTo>
                <a:lnTo>
                  <a:pt x="795054" y="772160"/>
                </a:lnTo>
                <a:lnTo>
                  <a:pt x="789684" y="786129"/>
                </a:lnTo>
                <a:lnTo>
                  <a:pt x="783719" y="798829"/>
                </a:lnTo>
                <a:lnTo>
                  <a:pt x="776783" y="814069"/>
                </a:lnTo>
                <a:lnTo>
                  <a:pt x="768241" y="829310"/>
                </a:lnTo>
                <a:lnTo>
                  <a:pt x="757626" y="843279"/>
                </a:lnTo>
                <a:lnTo>
                  <a:pt x="744476" y="850900"/>
                </a:lnTo>
                <a:lnTo>
                  <a:pt x="793275" y="850900"/>
                </a:lnTo>
                <a:lnTo>
                  <a:pt x="808230" y="830579"/>
                </a:lnTo>
                <a:lnTo>
                  <a:pt x="828062" y="781050"/>
                </a:lnTo>
                <a:lnTo>
                  <a:pt x="837270" y="742950"/>
                </a:lnTo>
                <a:close/>
              </a:path>
              <a:path w="912494" h="886460">
                <a:moveTo>
                  <a:pt x="794006" y="745490"/>
                </a:moveTo>
                <a:lnTo>
                  <a:pt x="776607" y="745490"/>
                </a:lnTo>
                <a:lnTo>
                  <a:pt x="782449" y="746760"/>
                </a:lnTo>
                <a:lnTo>
                  <a:pt x="794006" y="745490"/>
                </a:lnTo>
                <a:close/>
              </a:path>
              <a:path w="912494" h="886460">
                <a:moveTo>
                  <a:pt x="903951" y="613410"/>
                </a:moveTo>
                <a:lnTo>
                  <a:pt x="855097" y="613410"/>
                </a:lnTo>
                <a:lnTo>
                  <a:pt x="866428" y="618489"/>
                </a:lnTo>
                <a:lnTo>
                  <a:pt x="874472" y="626110"/>
                </a:lnTo>
                <a:lnTo>
                  <a:pt x="878207" y="640080"/>
                </a:lnTo>
                <a:lnTo>
                  <a:pt x="876967" y="654050"/>
                </a:lnTo>
                <a:lnTo>
                  <a:pt x="872190" y="666750"/>
                </a:lnTo>
                <a:lnTo>
                  <a:pt x="834408" y="697229"/>
                </a:lnTo>
                <a:lnTo>
                  <a:pt x="789640" y="709929"/>
                </a:lnTo>
                <a:lnTo>
                  <a:pt x="777585" y="713740"/>
                </a:lnTo>
                <a:lnTo>
                  <a:pt x="766066" y="717550"/>
                </a:lnTo>
                <a:lnTo>
                  <a:pt x="759906" y="723900"/>
                </a:lnTo>
                <a:lnTo>
                  <a:pt x="759367" y="732790"/>
                </a:lnTo>
                <a:lnTo>
                  <a:pt x="763351" y="740410"/>
                </a:lnTo>
                <a:lnTo>
                  <a:pt x="770765" y="745490"/>
                </a:lnTo>
                <a:lnTo>
                  <a:pt x="799721" y="745490"/>
                </a:lnTo>
                <a:lnTo>
                  <a:pt x="805436" y="742950"/>
                </a:lnTo>
                <a:lnTo>
                  <a:pt x="837270" y="742950"/>
                </a:lnTo>
                <a:lnTo>
                  <a:pt x="839726" y="732790"/>
                </a:lnTo>
                <a:lnTo>
                  <a:pt x="843028" y="731519"/>
                </a:lnTo>
                <a:lnTo>
                  <a:pt x="855410" y="725169"/>
                </a:lnTo>
                <a:lnTo>
                  <a:pt x="886843" y="702310"/>
                </a:lnTo>
                <a:lnTo>
                  <a:pt x="908369" y="669289"/>
                </a:lnTo>
                <a:lnTo>
                  <a:pt x="912275" y="648969"/>
                </a:lnTo>
                <a:lnTo>
                  <a:pt x="911227" y="628650"/>
                </a:lnTo>
                <a:lnTo>
                  <a:pt x="903951" y="613410"/>
                </a:lnTo>
                <a:close/>
              </a:path>
              <a:path w="912494" h="886460">
                <a:moveTo>
                  <a:pt x="683262" y="619760"/>
                </a:moveTo>
                <a:lnTo>
                  <a:pt x="676785" y="619760"/>
                </a:lnTo>
                <a:lnTo>
                  <a:pt x="675007" y="621030"/>
                </a:lnTo>
                <a:lnTo>
                  <a:pt x="673737" y="623569"/>
                </a:lnTo>
                <a:lnTo>
                  <a:pt x="668276" y="631189"/>
                </a:lnTo>
                <a:lnTo>
                  <a:pt x="663831" y="633730"/>
                </a:lnTo>
                <a:lnTo>
                  <a:pt x="659513" y="641350"/>
                </a:lnTo>
                <a:lnTo>
                  <a:pt x="683649" y="641350"/>
                </a:lnTo>
                <a:lnTo>
                  <a:pt x="684925" y="637539"/>
                </a:lnTo>
                <a:lnTo>
                  <a:pt x="686691" y="629919"/>
                </a:lnTo>
                <a:lnTo>
                  <a:pt x="688215" y="624839"/>
                </a:lnTo>
                <a:lnTo>
                  <a:pt x="683262" y="619760"/>
                </a:lnTo>
                <a:close/>
              </a:path>
              <a:path w="912494" h="886460">
                <a:moveTo>
                  <a:pt x="308538" y="39369"/>
                </a:moveTo>
                <a:lnTo>
                  <a:pt x="248566" y="39369"/>
                </a:lnTo>
                <a:lnTo>
                  <a:pt x="274385" y="53340"/>
                </a:lnTo>
                <a:lnTo>
                  <a:pt x="288162" y="92709"/>
                </a:lnTo>
                <a:lnTo>
                  <a:pt x="293549" y="144780"/>
                </a:lnTo>
                <a:lnTo>
                  <a:pt x="293996" y="181609"/>
                </a:lnTo>
                <a:lnTo>
                  <a:pt x="294115" y="205739"/>
                </a:lnTo>
                <a:lnTo>
                  <a:pt x="293753" y="240030"/>
                </a:lnTo>
                <a:lnTo>
                  <a:pt x="289290" y="246380"/>
                </a:lnTo>
                <a:lnTo>
                  <a:pt x="287578" y="254000"/>
                </a:lnTo>
                <a:lnTo>
                  <a:pt x="325988" y="300989"/>
                </a:lnTo>
                <a:lnTo>
                  <a:pt x="360921" y="332739"/>
                </a:lnTo>
                <a:lnTo>
                  <a:pt x="397133" y="363219"/>
                </a:lnTo>
                <a:lnTo>
                  <a:pt x="434223" y="393700"/>
                </a:lnTo>
                <a:lnTo>
                  <a:pt x="546737" y="481330"/>
                </a:lnTo>
                <a:lnTo>
                  <a:pt x="584479" y="509269"/>
                </a:lnTo>
                <a:lnTo>
                  <a:pt x="622363" y="538480"/>
                </a:lnTo>
                <a:lnTo>
                  <a:pt x="660719" y="565150"/>
                </a:lnTo>
                <a:lnTo>
                  <a:pt x="699880" y="590550"/>
                </a:lnTo>
                <a:lnTo>
                  <a:pt x="740177" y="614680"/>
                </a:lnTo>
                <a:lnTo>
                  <a:pt x="781941" y="636269"/>
                </a:lnTo>
                <a:lnTo>
                  <a:pt x="783084" y="637539"/>
                </a:lnTo>
                <a:lnTo>
                  <a:pt x="792355" y="637539"/>
                </a:lnTo>
                <a:lnTo>
                  <a:pt x="798197" y="628650"/>
                </a:lnTo>
                <a:lnTo>
                  <a:pt x="792990" y="623569"/>
                </a:lnTo>
                <a:lnTo>
                  <a:pt x="804249" y="619760"/>
                </a:lnTo>
                <a:lnTo>
                  <a:pt x="829102" y="614680"/>
                </a:lnTo>
                <a:lnTo>
                  <a:pt x="841504" y="613410"/>
                </a:lnTo>
                <a:lnTo>
                  <a:pt x="903951" y="613410"/>
                </a:lnTo>
                <a:lnTo>
                  <a:pt x="901525" y="608330"/>
                </a:lnTo>
                <a:lnTo>
                  <a:pt x="771400" y="608330"/>
                </a:lnTo>
                <a:lnTo>
                  <a:pt x="688883" y="547369"/>
                </a:lnTo>
                <a:lnTo>
                  <a:pt x="607325" y="483869"/>
                </a:lnTo>
                <a:lnTo>
                  <a:pt x="567206" y="452119"/>
                </a:lnTo>
                <a:lnTo>
                  <a:pt x="527687" y="417830"/>
                </a:lnTo>
                <a:lnTo>
                  <a:pt x="486762" y="383539"/>
                </a:lnTo>
                <a:lnTo>
                  <a:pt x="446051" y="347980"/>
                </a:lnTo>
                <a:lnTo>
                  <a:pt x="404974" y="311150"/>
                </a:lnTo>
                <a:lnTo>
                  <a:pt x="362953" y="276859"/>
                </a:lnTo>
                <a:lnTo>
                  <a:pt x="319407" y="245109"/>
                </a:lnTo>
                <a:lnTo>
                  <a:pt x="329123" y="209550"/>
                </a:lnTo>
                <a:lnTo>
                  <a:pt x="333361" y="166369"/>
                </a:lnTo>
                <a:lnTo>
                  <a:pt x="331494" y="119380"/>
                </a:lnTo>
                <a:lnTo>
                  <a:pt x="322897" y="73659"/>
                </a:lnTo>
                <a:lnTo>
                  <a:pt x="308538" y="39369"/>
                </a:lnTo>
                <a:close/>
              </a:path>
              <a:path w="912494" h="886460">
                <a:moveTo>
                  <a:pt x="835662" y="580389"/>
                </a:moveTo>
                <a:lnTo>
                  <a:pt x="817495" y="582930"/>
                </a:lnTo>
                <a:lnTo>
                  <a:pt x="800150" y="588010"/>
                </a:lnTo>
                <a:lnTo>
                  <a:pt x="784495" y="596900"/>
                </a:lnTo>
                <a:lnTo>
                  <a:pt x="771400" y="608330"/>
                </a:lnTo>
                <a:lnTo>
                  <a:pt x="901525" y="608330"/>
                </a:lnTo>
                <a:lnTo>
                  <a:pt x="900313" y="605789"/>
                </a:lnTo>
                <a:lnTo>
                  <a:pt x="882588" y="590550"/>
                </a:lnTo>
                <a:lnTo>
                  <a:pt x="860292" y="581660"/>
                </a:lnTo>
                <a:lnTo>
                  <a:pt x="835662" y="580389"/>
                </a:lnTo>
                <a:close/>
              </a:path>
              <a:path w="912494" h="886460">
                <a:moveTo>
                  <a:pt x="639828" y="586739"/>
                </a:moveTo>
                <a:lnTo>
                  <a:pt x="633478" y="586739"/>
                </a:lnTo>
                <a:lnTo>
                  <a:pt x="630938" y="588010"/>
                </a:lnTo>
                <a:lnTo>
                  <a:pt x="629414" y="590550"/>
                </a:lnTo>
                <a:lnTo>
                  <a:pt x="627255" y="594360"/>
                </a:lnTo>
                <a:lnTo>
                  <a:pt x="620651" y="601980"/>
                </a:lnTo>
                <a:lnTo>
                  <a:pt x="641479" y="601980"/>
                </a:lnTo>
                <a:lnTo>
                  <a:pt x="642368" y="594360"/>
                </a:lnTo>
                <a:lnTo>
                  <a:pt x="643511" y="589280"/>
                </a:lnTo>
                <a:lnTo>
                  <a:pt x="639828" y="586739"/>
                </a:lnTo>
                <a:close/>
              </a:path>
              <a:path w="912494" h="886460">
                <a:moveTo>
                  <a:pt x="596521" y="547369"/>
                </a:moveTo>
                <a:lnTo>
                  <a:pt x="586869" y="548639"/>
                </a:lnTo>
                <a:lnTo>
                  <a:pt x="582805" y="551180"/>
                </a:lnTo>
                <a:lnTo>
                  <a:pt x="581535" y="556260"/>
                </a:lnTo>
                <a:lnTo>
                  <a:pt x="580392" y="558800"/>
                </a:lnTo>
                <a:lnTo>
                  <a:pt x="579376" y="560069"/>
                </a:lnTo>
                <a:lnTo>
                  <a:pt x="578233" y="561339"/>
                </a:lnTo>
                <a:lnTo>
                  <a:pt x="602591" y="561339"/>
                </a:lnTo>
                <a:lnTo>
                  <a:pt x="602109" y="551180"/>
                </a:lnTo>
                <a:lnTo>
                  <a:pt x="596521" y="547369"/>
                </a:lnTo>
                <a:close/>
              </a:path>
              <a:path w="912494" h="886460">
                <a:moveTo>
                  <a:pt x="558040" y="513080"/>
                </a:moveTo>
                <a:lnTo>
                  <a:pt x="551309" y="513080"/>
                </a:lnTo>
                <a:lnTo>
                  <a:pt x="548642" y="515619"/>
                </a:lnTo>
                <a:lnTo>
                  <a:pt x="547372" y="518159"/>
                </a:lnTo>
                <a:lnTo>
                  <a:pt x="546356" y="523239"/>
                </a:lnTo>
                <a:lnTo>
                  <a:pt x="542038" y="528319"/>
                </a:lnTo>
                <a:lnTo>
                  <a:pt x="564580" y="528319"/>
                </a:lnTo>
                <a:lnTo>
                  <a:pt x="564072" y="520700"/>
                </a:lnTo>
                <a:lnTo>
                  <a:pt x="559945" y="515619"/>
                </a:lnTo>
                <a:lnTo>
                  <a:pt x="558040" y="513080"/>
                </a:lnTo>
                <a:close/>
              </a:path>
              <a:path w="912494" h="886460">
                <a:moveTo>
                  <a:pt x="250459" y="0"/>
                </a:moveTo>
                <a:lnTo>
                  <a:pt x="209445" y="12700"/>
                </a:lnTo>
                <a:lnTo>
                  <a:pt x="172032" y="68579"/>
                </a:lnTo>
                <a:lnTo>
                  <a:pt x="158940" y="123189"/>
                </a:lnTo>
                <a:lnTo>
                  <a:pt x="149532" y="176530"/>
                </a:lnTo>
                <a:lnTo>
                  <a:pt x="127406" y="181609"/>
                </a:lnTo>
                <a:lnTo>
                  <a:pt x="84618" y="194309"/>
                </a:lnTo>
                <a:lnTo>
                  <a:pt x="34131" y="220980"/>
                </a:lnTo>
                <a:lnTo>
                  <a:pt x="0" y="274319"/>
                </a:lnTo>
                <a:lnTo>
                  <a:pt x="2834" y="308609"/>
                </a:lnTo>
                <a:lnTo>
                  <a:pt x="19449" y="339089"/>
                </a:lnTo>
                <a:lnTo>
                  <a:pt x="45161" y="358139"/>
                </a:lnTo>
                <a:lnTo>
                  <a:pt x="77206" y="368300"/>
                </a:lnTo>
                <a:lnTo>
                  <a:pt x="112816" y="369569"/>
                </a:lnTo>
                <a:lnTo>
                  <a:pt x="143174" y="367030"/>
                </a:lnTo>
                <a:lnTo>
                  <a:pt x="172493" y="358139"/>
                </a:lnTo>
                <a:lnTo>
                  <a:pt x="199184" y="347980"/>
                </a:lnTo>
                <a:lnTo>
                  <a:pt x="221655" y="334009"/>
                </a:lnTo>
                <a:lnTo>
                  <a:pt x="223903" y="332739"/>
                </a:lnTo>
                <a:lnTo>
                  <a:pt x="225008" y="331469"/>
                </a:lnTo>
                <a:lnTo>
                  <a:pt x="226049" y="328930"/>
                </a:lnTo>
                <a:lnTo>
                  <a:pt x="95112" y="328930"/>
                </a:lnTo>
                <a:lnTo>
                  <a:pt x="76168" y="327659"/>
                </a:lnTo>
                <a:lnTo>
                  <a:pt x="60011" y="322580"/>
                </a:lnTo>
                <a:lnTo>
                  <a:pt x="47733" y="312419"/>
                </a:lnTo>
                <a:lnTo>
                  <a:pt x="40426" y="294639"/>
                </a:lnTo>
                <a:lnTo>
                  <a:pt x="44245" y="265430"/>
                </a:lnTo>
                <a:lnTo>
                  <a:pt x="63964" y="243839"/>
                </a:lnTo>
                <a:lnTo>
                  <a:pt x="91548" y="228600"/>
                </a:lnTo>
                <a:lnTo>
                  <a:pt x="118963" y="215900"/>
                </a:lnTo>
                <a:lnTo>
                  <a:pt x="123991" y="213359"/>
                </a:lnTo>
                <a:lnTo>
                  <a:pt x="130305" y="210819"/>
                </a:lnTo>
                <a:lnTo>
                  <a:pt x="137470" y="208280"/>
                </a:lnTo>
                <a:lnTo>
                  <a:pt x="145049" y="204469"/>
                </a:lnTo>
                <a:lnTo>
                  <a:pt x="188214" y="204469"/>
                </a:lnTo>
                <a:lnTo>
                  <a:pt x="190265" y="181609"/>
                </a:lnTo>
                <a:lnTo>
                  <a:pt x="192674" y="158750"/>
                </a:lnTo>
                <a:lnTo>
                  <a:pt x="204164" y="91439"/>
                </a:lnTo>
                <a:lnTo>
                  <a:pt x="241619" y="40639"/>
                </a:lnTo>
                <a:lnTo>
                  <a:pt x="244045" y="39369"/>
                </a:lnTo>
                <a:lnTo>
                  <a:pt x="308538" y="39369"/>
                </a:lnTo>
                <a:lnTo>
                  <a:pt x="306943" y="35560"/>
                </a:lnTo>
                <a:lnTo>
                  <a:pt x="283005" y="8889"/>
                </a:lnTo>
                <a:lnTo>
                  <a:pt x="250459" y="0"/>
                </a:lnTo>
                <a:close/>
              </a:path>
              <a:path w="912494" h="886460">
                <a:moveTo>
                  <a:pt x="188214" y="204469"/>
                </a:moveTo>
                <a:lnTo>
                  <a:pt x="145049" y="204469"/>
                </a:lnTo>
                <a:lnTo>
                  <a:pt x="145099" y="205739"/>
                </a:lnTo>
                <a:lnTo>
                  <a:pt x="143020" y="217169"/>
                </a:lnTo>
                <a:lnTo>
                  <a:pt x="150065" y="255269"/>
                </a:lnTo>
                <a:lnTo>
                  <a:pt x="156009" y="257809"/>
                </a:lnTo>
                <a:lnTo>
                  <a:pt x="161774" y="257809"/>
                </a:lnTo>
                <a:lnTo>
                  <a:pt x="169953" y="255269"/>
                </a:lnTo>
                <a:lnTo>
                  <a:pt x="172696" y="251459"/>
                </a:lnTo>
                <a:lnTo>
                  <a:pt x="183056" y="232409"/>
                </a:lnTo>
                <a:lnTo>
                  <a:pt x="187986" y="207009"/>
                </a:lnTo>
                <a:lnTo>
                  <a:pt x="188214" y="204469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7817993" y="1015"/>
            <a:ext cx="749935" cy="975360"/>
          </a:xfrm>
          <a:custGeom>
            <a:avLst/>
            <a:gdLst/>
            <a:ahLst/>
            <a:cxnLst/>
            <a:rect l="l" t="t" r="r" b="b"/>
            <a:pathLst>
              <a:path w="749934" h="975360">
                <a:moveTo>
                  <a:pt x="91424" y="713739"/>
                </a:moveTo>
                <a:lnTo>
                  <a:pt x="32611" y="728980"/>
                </a:lnTo>
                <a:lnTo>
                  <a:pt x="2774" y="764539"/>
                </a:lnTo>
                <a:lnTo>
                  <a:pt x="0" y="789939"/>
                </a:lnTo>
                <a:lnTo>
                  <a:pt x="5978" y="808989"/>
                </a:lnTo>
                <a:lnTo>
                  <a:pt x="30414" y="840739"/>
                </a:lnTo>
                <a:lnTo>
                  <a:pt x="72167" y="859789"/>
                </a:lnTo>
                <a:lnTo>
                  <a:pt x="98678" y="863600"/>
                </a:lnTo>
                <a:lnTo>
                  <a:pt x="102234" y="863600"/>
                </a:lnTo>
                <a:lnTo>
                  <a:pt x="129563" y="905510"/>
                </a:lnTo>
                <a:lnTo>
                  <a:pt x="164846" y="946150"/>
                </a:lnTo>
                <a:lnTo>
                  <a:pt x="205176" y="972820"/>
                </a:lnTo>
                <a:lnTo>
                  <a:pt x="247650" y="975360"/>
                </a:lnTo>
                <a:lnTo>
                  <a:pt x="253363" y="974089"/>
                </a:lnTo>
                <a:lnTo>
                  <a:pt x="259064" y="971550"/>
                </a:lnTo>
                <a:lnTo>
                  <a:pt x="270382" y="963930"/>
                </a:lnTo>
                <a:lnTo>
                  <a:pt x="285011" y="944880"/>
                </a:lnTo>
                <a:lnTo>
                  <a:pt x="285563" y="942339"/>
                </a:lnTo>
                <a:lnTo>
                  <a:pt x="231393" y="942339"/>
                </a:lnTo>
                <a:lnTo>
                  <a:pt x="216509" y="939800"/>
                </a:lnTo>
                <a:lnTo>
                  <a:pt x="202041" y="930910"/>
                </a:lnTo>
                <a:lnTo>
                  <a:pt x="188692" y="919480"/>
                </a:lnTo>
                <a:lnTo>
                  <a:pt x="177164" y="906780"/>
                </a:lnTo>
                <a:lnTo>
                  <a:pt x="167179" y="896620"/>
                </a:lnTo>
                <a:lnTo>
                  <a:pt x="157479" y="885189"/>
                </a:lnTo>
                <a:lnTo>
                  <a:pt x="147875" y="873760"/>
                </a:lnTo>
                <a:lnTo>
                  <a:pt x="138175" y="862330"/>
                </a:lnTo>
                <a:lnTo>
                  <a:pt x="144017" y="862330"/>
                </a:lnTo>
                <a:lnTo>
                  <a:pt x="149732" y="861060"/>
                </a:lnTo>
                <a:lnTo>
                  <a:pt x="155321" y="858520"/>
                </a:lnTo>
                <a:lnTo>
                  <a:pt x="160781" y="857250"/>
                </a:lnTo>
                <a:lnTo>
                  <a:pt x="166242" y="854710"/>
                </a:lnTo>
                <a:lnTo>
                  <a:pt x="171323" y="852170"/>
                </a:lnTo>
                <a:lnTo>
                  <a:pt x="176821" y="845820"/>
                </a:lnTo>
                <a:lnTo>
                  <a:pt x="177974" y="836930"/>
                </a:lnTo>
                <a:lnTo>
                  <a:pt x="174626" y="829310"/>
                </a:lnTo>
                <a:lnTo>
                  <a:pt x="106302" y="829310"/>
                </a:lnTo>
                <a:lnTo>
                  <a:pt x="84339" y="826770"/>
                </a:lnTo>
                <a:lnTo>
                  <a:pt x="40848" y="801370"/>
                </a:lnTo>
                <a:lnTo>
                  <a:pt x="34057" y="774700"/>
                </a:lnTo>
                <a:lnTo>
                  <a:pt x="38782" y="764539"/>
                </a:lnTo>
                <a:lnTo>
                  <a:pt x="48055" y="756920"/>
                </a:lnTo>
                <a:lnTo>
                  <a:pt x="60578" y="751839"/>
                </a:lnTo>
                <a:lnTo>
                  <a:pt x="72763" y="748030"/>
                </a:lnTo>
                <a:lnTo>
                  <a:pt x="98226" y="745489"/>
                </a:lnTo>
                <a:lnTo>
                  <a:pt x="133041" y="745489"/>
                </a:lnTo>
                <a:lnTo>
                  <a:pt x="153267" y="723900"/>
                </a:lnTo>
                <a:lnTo>
                  <a:pt x="125222" y="723900"/>
                </a:lnTo>
                <a:lnTo>
                  <a:pt x="109055" y="717550"/>
                </a:lnTo>
                <a:lnTo>
                  <a:pt x="91424" y="713739"/>
                </a:lnTo>
                <a:close/>
              </a:path>
              <a:path w="749934" h="975360">
                <a:moveTo>
                  <a:pt x="220472" y="703580"/>
                </a:moveTo>
                <a:lnTo>
                  <a:pt x="218439" y="703580"/>
                </a:lnTo>
                <a:lnTo>
                  <a:pt x="212343" y="704850"/>
                </a:lnTo>
                <a:lnTo>
                  <a:pt x="209168" y="711200"/>
                </a:lnTo>
                <a:lnTo>
                  <a:pt x="212216" y="715010"/>
                </a:lnTo>
                <a:lnTo>
                  <a:pt x="216461" y="722630"/>
                </a:lnTo>
                <a:lnTo>
                  <a:pt x="221313" y="727710"/>
                </a:lnTo>
                <a:lnTo>
                  <a:pt x="226665" y="734060"/>
                </a:lnTo>
                <a:lnTo>
                  <a:pt x="232409" y="737870"/>
                </a:lnTo>
                <a:lnTo>
                  <a:pt x="228397" y="745489"/>
                </a:lnTo>
                <a:lnTo>
                  <a:pt x="224599" y="754380"/>
                </a:lnTo>
                <a:lnTo>
                  <a:pt x="221087" y="762000"/>
                </a:lnTo>
                <a:lnTo>
                  <a:pt x="217931" y="770889"/>
                </a:lnTo>
                <a:lnTo>
                  <a:pt x="214122" y="777239"/>
                </a:lnTo>
                <a:lnTo>
                  <a:pt x="216407" y="784860"/>
                </a:lnTo>
                <a:lnTo>
                  <a:pt x="221741" y="791210"/>
                </a:lnTo>
                <a:lnTo>
                  <a:pt x="227841" y="821689"/>
                </a:lnTo>
                <a:lnTo>
                  <a:pt x="237966" y="853439"/>
                </a:lnTo>
                <a:lnTo>
                  <a:pt x="248138" y="882650"/>
                </a:lnTo>
                <a:lnTo>
                  <a:pt x="254380" y="906780"/>
                </a:lnTo>
                <a:lnTo>
                  <a:pt x="254581" y="918210"/>
                </a:lnTo>
                <a:lnTo>
                  <a:pt x="252174" y="928370"/>
                </a:lnTo>
                <a:lnTo>
                  <a:pt x="246647" y="937260"/>
                </a:lnTo>
                <a:lnTo>
                  <a:pt x="237489" y="941070"/>
                </a:lnTo>
                <a:lnTo>
                  <a:pt x="235584" y="942339"/>
                </a:lnTo>
                <a:lnTo>
                  <a:pt x="285563" y="942339"/>
                </a:lnTo>
                <a:lnTo>
                  <a:pt x="289972" y="922020"/>
                </a:lnTo>
                <a:lnTo>
                  <a:pt x="288313" y="897889"/>
                </a:lnTo>
                <a:lnTo>
                  <a:pt x="283082" y="873760"/>
                </a:lnTo>
                <a:lnTo>
                  <a:pt x="277947" y="857250"/>
                </a:lnTo>
                <a:lnTo>
                  <a:pt x="272669" y="840739"/>
                </a:lnTo>
                <a:lnTo>
                  <a:pt x="267581" y="824230"/>
                </a:lnTo>
                <a:lnTo>
                  <a:pt x="258641" y="778510"/>
                </a:lnTo>
                <a:lnTo>
                  <a:pt x="258317" y="768350"/>
                </a:lnTo>
                <a:lnTo>
                  <a:pt x="281093" y="721360"/>
                </a:lnTo>
                <a:lnTo>
                  <a:pt x="283113" y="717550"/>
                </a:lnTo>
                <a:lnTo>
                  <a:pt x="241807" y="717550"/>
                </a:lnTo>
                <a:lnTo>
                  <a:pt x="235330" y="712470"/>
                </a:lnTo>
                <a:lnTo>
                  <a:pt x="229870" y="709930"/>
                </a:lnTo>
                <a:lnTo>
                  <a:pt x="222376" y="704850"/>
                </a:lnTo>
                <a:lnTo>
                  <a:pt x="220472" y="703580"/>
                </a:lnTo>
                <a:close/>
              </a:path>
              <a:path w="749934" h="975360">
                <a:moveTo>
                  <a:pt x="166624" y="824230"/>
                </a:moveTo>
                <a:lnTo>
                  <a:pt x="154527" y="825500"/>
                </a:lnTo>
                <a:lnTo>
                  <a:pt x="142049" y="825500"/>
                </a:lnTo>
                <a:lnTo>
                  <a:pt x="129476" y="826770"/>
                </a:lnTo>
                <a:lnTo>
                  <a:pt x="117093" y="829310"/>
                </a:lnTo>
                <a:lnTo>
                  <a:pt x="174626" y="829310"/>
                </a:lnTo>
                <a:lnTo>
                  <a:pt x="166624" y="824230"/>
                </a:lnTo>
                <a:close/>
              </a:path>
              <a:path w="749934" h="975360">
                <a:moveTo>
                  <a:pt x="133041" y="745489"/>
                </a:moveTo>
                <a:lnTo>
                  <a:pt x="109981" y="745489"/>
                </a:lnTo>
                <a:lnTo>
                  <a:pt x="106679" y="751839"/>
                </a:lnTo>
                <a:lnTo>
                  <a:pt x="115061" y="758189"/>
                </a:lnTo>
                <a:lnTo>
                  <a:pt x="121665" y="755650"/>
                </a:lnTo>
                <a:lnTo>
                  <a:pt x="122808" y="755650"/>
                </a:lnTo>
                <a:lnTo>
                  <a:pt x="123825" y="754380"/>
                </a:lnTo>
                <a:lnTo>
                  <a:pt x="124713" y="754380"/>
                </a:lnTo>
                <a:lnTo>
                  <a:pt x="133041" y="745489"/>
                </a:lnTo>
                <a:close/>
              </a:path>
              <a:path w="749934" h="975360">
                <a:moveTo>
                  <a:pt x="496368" y="0"/>
                </a:moveTo>
                <a:lnTo>
                  <a:pt x="384059" y="0"/>
                </a:lnTo>
                <a:lnTo>
                  <a:pt x="372017" y="27939"/>
                </a:lnTo>
                <a:lnTo>
                  <a:pt x="369748" y="69850"/>
                </a:lnTo>
                <a:lnTo>
                  <a:pt x="376754" y="115570"/>
                </a:lnTo>
                <a:lnTo>
                  <a:pt x="390721" y="160020"/>
                </a:lnTo>
                <a:lnTo>
                  <a:pt x="409333" y="200660"/>
                </a:lnTo>
                <a:lnTo>
                  <a:pt x="430275" y="229870"/>
                </a:lnTo>
                <a:lnTo>
                  <a:pt x="399967" y="274320"/>
                </a:lnTo>
                <a:lnTo>
                  <a:pt x="371847" y="321310"/>
                </a:lnTo>
                <a:lnTo>
                  <a:pt x="345026" y="368300"/>
                </a:lnTo>
                <a:lnTo>
                  <a:pt x="318613" y="416560"/>
                </a:lnTo>
                <a:lnTo>
                  <a:pt x="291718" y="463550"/>
                </a:lnTo>
                <a:lnTo>
                  <a:pt x="265618" y="508000"/>
                </a:lnTo>
                <a:lnTo>
                  <a:pt x="238618" y="552450"/>
                </a:lnTo>
                <a:lnTo>
                  <a:pt x="210899" y="595630"/>
                </a:lnTo>
                <a:lnTo>
                  <a:pt x="182640" y="638810"/>
                </a:lnTo>
                <a:lnTo>
                  <a:pt x="154021" y="680720"/>
                </a:lnTo>
                <a:lnTo>
                  <a:pt x="125222" y="723900"/>
                </a:lnTo>
                <a:lnTo>
                  <a:pt x="153267" y="723900"/>
                </a:lnTo>
                <a:lnTo>
                  <a:pt x="156836" y="720089"/>
                </a:lnTo>
                <a:lnTo>
                  <a:pt x="186831" y="683260"/>
                </a:lnTo>
                <a:lnTo>
                  <a:pt x="215153" y="646430"/>
                </a:lnTo>
                <a:lnTo>
                  <a:pt x="242259" y="607060"/>
                </a:lnTo>
                <a:lnTo>
                  <a:pt x="268603" y="567689"/>
                </a:lnTo>
                <a:lnTo>
                  <a:pt x="294639" y="528320"/>
                </a:lnTo>
                <a:lnTo>
                  <a:pt x="320284" y="488950"/>
                </a:lnTo>
                <a:lnTo>
                  <a:pt x="346104" y="449580"/>
                </a:lnTo>
                <a:lnTo>
                  <a:pt x="371684" y="408939"/>
                </a:lnTo>
                <a:lnTo>
                  <a:pt x="396608" y="368300"/>
                </a:lnTo>
                <a:lnTo>
                  <a:pt x="420462" y="326389"/>
                </a:lnTo>
                <a:lnTo>
                  <a:pt x="442830" y="284480"/>
                </a:lnTo>
                <a:lnTo>
                  <a:pt x="463296" y="242570"/>
                </a:lnTo>
                <a:lnTo>
                  <a:pt x="464885" y="234950"/>
                </a:lnTo>
                <a:lnTo>
                  <a:pt x="463438" y="228600"/>
                </a:lnTo>
                <a:lnTo>
                  <a:pt x="459349" y="222250"/>
                </a:lnTo>
                <a:lnTo>
                  <a:pt x="453008" y="217170"/>
                </a:lnTo>
                <a:lnTo>
                  <a:pt x="438353" y="177800"/>
                </a:lnTo>
                <a:lnTo>
                  <a:pt x="421228" y="127000"/>
                </a:lnTo>
                <a:lnTo>
                  <a:pt x="408980" y="76200"/>
                </a:lnTo>
                <a:lnTo>
                  <a:pt x="408955" y="34289"/>
                </a:lnTo>
                <a:lnTo>
                  <a:pt x="428498" y="12700"/>
                </a:lnTo>
                <a:lnTo>
                  <a:pt x="430529" y="11430"/>
                </a:lnTo>
                <a:lnTo>
                  <a:pt x="507794" y="11430"/>
                </a:lnTo>
                <a:lnTo>
                  <a:pt x="496368" y="0"/>
                </a:lnTo>
                <a:close/>
              </a:path>
              <a:path w="749934" h="975360">
                <a:moveTo>
                  <a:pt x="248157" y="656589"/>
                </a:moveTo>
                <a:lnTo>
                  <a:pt x="245872" y="657860"/>
                </a:lnTo>
                <a:lnTo>
                  <a:pt x="242061" y="659130"/>
                </a:lnTo>
                <a:lnTo>
                  <a:pt x="239522" y="662939"/>
                </a:lnTo>
                <a:lnTo>
                  <a:pt x="242442" y="668020"/>
                </a:lnTo>
                <a:lnTo>
                  <a:pt x="245490" y="674370"/>
                </a:lnTo>
                <a:lnTo>
                  <a:pt x="256158" y="685800"/>
                </a:lnTo>
                <a:lnTo>
                  <a:pt x="241807" y="717550"/>
                </a:lnTo>
                <a:lnTo>
                  <a:pt x="283113" y="717550"/>
                </a:lnTo>
                <a:lnTo>
                  <a:pt x="305330" y="675639"/>
                </a:lnTo>
                <a:lnTo>
                  <a:pt x="310417" y="666750"/>
                </a:lnTo>
                <a:lnTo>
                  <a:pt x="265175" y="666750"/>
                </a:lnTo>
                <a:lnTo>
                  <a:pt x="256539" y="661670"/>
                </a:lnTo>
                <a:lnTo>
                  <a:pt x="253237" y="659130"/>
                </a:lnTo>
                <a:lnTo>
                  <a:pt x="250825" y="657860"/>
                </a:lnTo>
                <a:lnTo>
                  <a:pt x="248157" y="656589"/>
                </a:lnTo>
                <a:close/>
              </a:path>
              <a:path w="749934" h="975360">
                <a:moveTo>
                  <a:pt x="283845" y="605789"/>
                </a:moveTo>
                <a:lnTo>
                  <a:pt x="275081" y="605789"/>
                </a:lnTo>
                <a:lnTo>
                  <a:pt x="269875" y="608330"/>
                </a:lnTo>
                <a:lnTo>
                  <a:pt x="265810" y="613410"/>
                </a:lnTo>
                <a:lnTo>
                  <a:pt x="269875" y="626110"/>
                </a:lnTo>
                <a:lnTo>
                  <a:pt x="275208" y="632460"/>
                </a:lnTo>
                <a:lnTo>
                  <a:pt x="281050" y="635000"/>
                </a:lnTo>
                <a:lnTo>
                  <a:pt x="277016" y="642620"/>
                </a:lnTo>
                <a:lnTo>
                  <a:pt x="269138" y="659130"/>
                </a:lnTo>
                <a:lnTo>
                  <a:pt x="265175" y="666750"/>
                </a:lnTo>
                <a:lnTo>
                  <a:pt x="310417" y="666750"/>
                </a:lnTo>
                <a:lnTo>
                  <a:pt x="330768" y="631189"/>
                </a:lnTo>
                <a:lnTo>
                  <a:pt x="340567" y="614680"/>
                </a:lnTo>
                <a:lnTo>
                  <a:pt x="290449" y="614680"/>
                </a:lnTo>
                <a:lnTo>
                  <a:pt x="288671" y="612139"/>
                </a:lnTo>
                <a:lnTo>
                  <a:pt x="286765" y="610870"/>
                </a:lnTo>
                <a:lnTo>
                  <a:pt x="283845" y="605789"/>
                </a:lnTo>
                <a:close/>
              </a:path>
              <a:path w="749934" h="975360">
                <a:moveTo>
                  <a:pt x="300989" y="560070"/>
                </a:moveTo>
                <a:lnTo>
                  <a:pt x="298196" y="561339"/>
                </a:lnTo>
                <a:lnTo>
                  <a:pt x="296417" y="561339"/>
                </a:lnTo>
                <a:lnTo>
                  <a:pt x="294766" y="562610"/>
                </a:lnTo>
                <a:lnTo>
                  <a:pt x="293624" y="565150"/>
                </a:lnTo>
                <a:lnTo>
                  <a:pt x="291717" y="572770"/>
                </a:lnTo>
                <a:lnTo>
                  <a:pt x="293703" y="579120"/>
                </a:lnTo>
                <a:lnTo>
                  <a:pt x="298285" y="586739"/>
                </a:lnTo>
                <a:lnTo>
                  <a:pt x="304164" y="591820"/>
                </a:lnTo>
                <a:lnTo>
                  <a:pt x="301132" y="598170"/>
                </a:lnTo>
                <a:lnTo>
                  <a:pt x="297910" y="603250"/>
                </a:lnTo>
                <a:lnTo>
                  <a:pt x="294735" y="609600"/>
                </a:lnTo>
                <a:lnTo>
                  <a:pt x="291846" y="614680"/>
                </a:lnTo>
                <a:lnTo>
                  <a:pt x="340567" y="614680"/>
                </a:lnTo>
                <a:lnTo>
                  <a:pt x="357149" y="586739"/>
                </a:lnTo>
                <a:lnTo>
                  <a:pt x="366428" y="571500"/>
                </a:lnTo>
                <a:lnTo>
                  <a:pt x="314959" y="571500"/>
                </a:lnTo>
                <a:lnTo>
                  <a:pt x="311784" y="568960"/>
                </a:lnTo>
                <a:lnTo>
                  <a:pt x="308863" y="567689"/>
                </a:lnTo>
                <a:lnTo>
                  <a:pt x="306450" y="563880"/>
                </a:lnTo>
                <a:lnTo>
                  <a:pt x="304291" y="561339"/>
                </a:lnTo>
                <a:lnTo>
                  <a:pt x="300989" y="560070"/>
                </a:lnTo>
                <a:close/>
              </a:path>
              <a:path w="749934" h="975360">
                <a:moveTo>
                  <a:pt x="548893" y="242570"/>
                </a:moveTo>
                <a:lnTo>
                  <a:pt x="545464" y="242570"/>
                </a:lnTo>
                <a:lnTo>
                  <a:pt x="543813" y="243839"/>
                </a:lnTo>
                <a:lnTo>
                  <a:pt x="542289" y="245110"/>
                </a:lnTo>
                <a:lnTo>
                  <a:pt x="541527" y="246380"/>
                </a:lnTo>
                <a:lnTo>
                  <a:pt x="509550" y="284480"/>
                </a:lnTo>
                <a:lnTo>
                  <a:pt x="478587" y="323850"/>
                </a:lnTo>
                <a:lnTo>
                  <a:pt x="448654" y="363220"/>
                </a:lnTo>
                <a:lnTo>
                  <a:pt x="419766" y="403860"/>
                </a:lnTo>
                <a:lnTo>
                  <a:pt x="391938" y="444500"/>
                </a:lnTo>
                <a:lnTo>
                  <a:pt x="365184" y="486410"/>
                </a:lnTo>
                <a:lnTo>
                  <a:pt x="339520" y="528320"/>
                </a:lnTo>
                <a:lnTo>
                  <a:pt x="314959" y="571500"/>
                </a:lnTo>
                <a:lnTo>
                  <a:pt x="366428" y="571500"/>
                </a:lnTo>
                <a:lnTo>
                  <a:pt x="384214" y="542289"/>
                </a:lnTo>
                <a:lnTo>
                  <a:pt x="411704" y="499110"/>
                </a:lnTo>
                <a:lnTo>
                  <a:pt x="439362" y="454660"/>
                </a:lnTo>
                <a:lnTo>
                  <a:pt x="466926" y="411480"/>
                </a:lnTo>
                <a:lnTo>
                  <a:pt x="494140" y="367030"/>
                </a:lnTo>
                <a:lnTo>
                  <a:pt x="520745" y="323850"/>
                </a:lnTo>
                <a:lnTo>
                  <a:pt x="546480" y="278130"/>
                </a:lnTo>
                <a:lnTo>
                  <a:pt x="669870" y="278130"/>
                </a:lnTo>
                <a:lnTo>
                  <a:pt x="699803" y="265430"/>
                </a:lnTo>
                <a:lnTo>
                  <a:pt x="726646" y="245110"/>
                </a:lnTo>
                <a:lnTo>
                  <a:pt x="727490" y="243839"/>
                </a:lnTo>
                <a:lnTo>
                  <a:pt x="550290" y="243839"/>
                </a:lnTo>
                <a:lnTo>
                  <a:pt x="548893" y="242570"/>
                </a:lnTo>
                <a:close/>
              </a:path>
              <a:path w="749934" h="975360">
                <a:moveTo>
                  <a:pt x="669870" y="278130"/>
                </a:moveTo>
                <a:lnTo>
                  <a:pt x="546480" y="278130"/>
                </a:lnTo>
                <a:lnTo>
                  <a:pt x="548258" y="280670"/>
                </a:lnTo>
                <a:lnTo>
                  <a:pt x="549655" y="280670"/>
                </a:lnTo>
                <a:lnTo>
                  <a:pt x="552196" y="281939"/>
                </a:lnTo>
                <a:lnTo>
                  <a:pt x="577955" y="287020"/>
                </a:lnTo>
                <a:lnTo>
                  <a:pt x="606821" y="288289"/>
                </a:lnTo>
                <a:lnTo>
                  <a:pt x="637045" y="285750"/>
                </a:lnTo>
                <a:lnTo>
                  <a:pt x="666876" y="279400"/>
                </a:lnTo>
                <a:lnTo>
                  <a:pt x="669870" y="278130"/>
                </a:lnTo>
                <a:close/>
              </a:path>
              <a:path w="749934" h="975360">
                <a:moveTo>
                  <a:pt x="555878" y="241300"/>
                </a:moveTo>
                <a:lnTo>
                  <a:pt x="550290" y="243839"/>
                </a:lnTo>
                <a:lnTo>
                  <a:pt x="727490" y="243839"/>
                </a:lnTo>
                <a:lnTo>
                  <a:pt x="728334" y="242570"/>
                </a:lnTo>
                <a:lnTo>
                  <a:pt x="578161" y="242570"/>
                </a:lnTo>
                <a:lnTo>
                  <a:pt x="555878" y="241300"/>
                </a:lnTo>
                <a:close/>
              </a:path>
              <a:path w="749934" h="975360">
                <a:moveTo>
                  <a:pt x="725945" y="133350"/>
                </a:moveTo>
                <a:lnTo>
                  <a:pt x="581278" y="133350"/>
                </a:lnTo>
                <a:lnTo>
                  <a:pt x="589617" y="134620"/>
                </a:lnTo>
                <a:lnTo>
                  <a:pt x="597407" y="134620"/>
                </a:lnTo>
                <a:lnTo>
                  <a:pt x="604246" y="135889"/>
                </a:lnTo>
                <a:lnTo>
                  <a:pt x="609726" y="135889"/>
                </a:lnTo>
                <a:lnTo>
                  <a:pt x="639673" y="138430"/>
                </a:lnTo>
                <a:lnTo>
                  <a:pt x="670893" y="143510"/>
                </a:lnTo>
                <a:lnTo>
                  <a:pt x="696612" y="157480"/>
                </a:lnTo>
                <a:lnTo>
                  <a:pt x="710056" y="184150"/>
                </a:lnTo>
                <a:lnTo>
                  <a:pt x="708856" y="203200"/>
                </a:lnTo>
                <a:lnTo>
                  <a:pt x="669798" y="234950"/>
                </a:lnTo>
                <a:lnTo>
                  <a:pt x="607456" y="242570"/>
                </a:lnTo>
                <a:lnTo>
                  <a:pt x="728334" y="242570"/>
                </a:lnTo>
                <a:lnTo>
                  <a:pt x="744368" y="218439"/>
                </a:lnTo>
                <a:lnTo>
                  <a:pt x="749934" y="184150"/>
                </a:lnTo>
                <a:lnTo>
                  <a:pt x="741183" y="151130"/>
                </a:lnTo>
                <a:lnTo>
                  <a:pt x="725945" y="133350"/>
                </a:lnTo>
                <a:close/>
              </a:path>
              <a:path w="749934" h="975360">
                <a:moveTo>
                  <a:pt x="507794" y="11430"/>
                </a:moveTo>
                <a:lnTo>
                  <a:pt x="435355" y="11430"/>
                </a:lnTo>
                <a:lnTo>
                  <a:pt x="463821" y="20320"/>
                </a:lnTo>
                <a:lnTo>
                  <a:pt x="487537" y="45720"/>
                </a:lnTo>
                <a:lnTo>
                  <a:pt x="506561" y="78739"/>
                </a:lnTo>
                <a:lnTo>
                  <a:pt x="520953" y="105410"/>
                </a:lnTo>
                <a:lnTo>
                  <a:pt x="530844" y="127000"/>
                </a:lnTo>
                <a:lnTo>
                  <a:pt x="541591" y="149860"/>
                </a:lnTo>
                <a:lnTo>
                  <a:pt x="554529" y="172720"/>
                </a:lnTo>
                <a:lnTo>
                  <a:pt x="570991" y="187960"/>
                </a:lnTo>
                <a:lnTo>
                  <a:pt x="574675" y="190500"/>
                </a:lnTo>
                <a:lnTo>
                  <a:pt x="579120" y="190500"/>
                </a:lnTo>
                <a:lnTo>
                  <a:pt x="588645" y="187960"/>
                </a:lnTo>
                <a:lnTo>
                  <a:pt x="593216" y="182880"/>
                </a:lnTo>
                <a:lnTo>
                  <a:pt x="594232" y="176530"/>
                </a:lnTo>
                <a:lnTo>
                  <a:pt x="593695" y="166370"/>
                </a:lnTo>
                <a:lnTo>
                  <a:pt x="591359" y="154939"/>
                </a:lnTo>
                <a:lnTo>
                  <a:pt x="587285" y="144780"/>
                </a:lnTo>
                <a:lnTo>
                  <a:pt x="581532" y="134620"/>
                </a:lnTo>
                <a:lnTo>
                  <a:pt x="581278" y="133350"/>
                </a:lnTo>
                <a:lnTo>
                  <a:pt x="725945" y="133350"/>
                </a:lnTo>
                <a:lnTo>
                  <a:pt x="720502" y="127000"/>
                </a:lnTo>
                <a:lnTo>
                  <a:pt x="691391" y="113030"/>
                </a:lnTo>
                <a:lnTo>
                  <a:pt x="674371" y="109220"/>
                </a:lnTo>
                <a:lnTo>
                  <a:pt x="567689" y="109220"/>
                </a:lnTo>
                <a:lnTo>
                  <a:pt x="559073" y="92710"/>
                </a:lnTo>
                <a:lnTo>
                  <a:pt x="550100" y="77470"/>
                </a:lnTo>
                <a:lnTo>
                  <a:pt x="540936" y="60960"/>
                </a:lnTo>
                <a:lnTo>
                  <a:pt x="531749" y="45720"/>
                </a:lnTo>
                <a:lnTo>
                  <a:pt x="510333" y="13970"/>
                </a:lnTo>
                <a:lnTo>
                  <a:pt x="507794" y="11430"/>
                </a:lnTo>
                <a:close/>
              </a:path>
              <a:path w="749934" h="975360">
                <a:moveTo>
                  <a:pt x="634984" y="104139"/>
                </a:moveTo>
                <a:lnTo>
                  <a:pt x="612616" y="104139"/>
                </a:lnTo>
                <a:lnTo>
                  <a:pt x="567689" y="109220"/>
                </a:lnTo>
                <a:lnTo>
                  <a:pt x="674371" y="109220"/>
                </a:lnTo>
                <a:lnTo>
                  <a:pt x="657351" y="105410"/>
                </a:lnTo>
                <a:lnTo>
                  <a:pt x="634984" y="104139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1115694"/>
            <a:ext cx="1020512" cy="1384299"/>
          </a:xfrm>
          <a:prstGeom prst="rect">
            <a:avLst/>
          </a:prstGeom>
        </p:spPr>
      </p:pic>
      <p:sp>
        <p:nvSpPr>
          <p:cNvPr id="18" name="object 18"/>
          <p:cNvSpPr/>
          <p:nvPr/>
        </p:nvSpPr>
        <p:spPr>
          <a:xfrm>
            <a:off x="397421" y="4609532"/>
            <a:ext cx="401955" cy="403225"/>
          </a:xfrm>
          <a:custGeom>
            <a:avLst/>
            <a:gdLst/>
            <a:ahLst/>
            <a:cxnLst/>
            <a:rect l="l" t="t" r="r" b="b"/>
            <a:pathLst>
              <a:path w="401955" h="403225">
                <a:moveTo>
                  <a:pt x="96156" y="74943"/>
                </a:moveTo>
                <a:lnTo>
                  <a:pt x="42608" y="104526"/>
                </a:lnTo>
                <a:lnTo>
                  <a:pt x="18688" y="137523"/>
                </a:lnTo>
                <a:lnTo>
                  <a:pt x="3634" y="176617"/>
                </a:lnTo>
                <a:lnTo>
                  <a:pt x="0" y="217394"/>
                </a:lnTo>
                <a:lnTo>
                  <a:pt x="10401" y="258641"/>
                </a:lnTo>
                <a:lnTo>
                  <a:pt x="33774" y="296104"/>
                </a:lnTo>
                <a:lnTo>
                  <a:pt x="67240" y="329099"/>
                </a:lnTo>
                <a:lnTo>
                  <a:pt x="107924" y="356941"/>
                </a:lnTo>
                <a:lnTo>
                  <a:pt x="152949" y="378946"/>
                </a:lnTo>
                <a:lnTo>
                  <a:pt x="199439" y="394427"/>
                </a:lnTo>
                <a:lnTo>
                  <a:pt x="244516" y="402700"/>
                </a:lnTo>
                <a:lnTo>
                  <a:pt x="285305" y="403080"/>
                </a:lnTo>
                <a:lnTo>
                  <a:pt x="288023" y="402966"/>
                </a:lnTo>
                <a:lnTo>
                  <a:pt x="290525" y="402331"/>
                </a:lnTo>
                <a:lnTo>
                  <a:pt x="297408" y="399004"/>
                </a:lnTo>
                <a:lnTo>
                  <a:pt x="300405" y="394660"/>
                </a:lnTo>
                <a:lnTo>
                  <a:pt x="300482" y="389314"/>
                </a:lnTo>
                <a:lnTo>
                  <a:pt x="322631" y="370911"/>
                </a:lnTo>
                <a:lnTo>
                  <a:pt x="277431" y="370911"/>
                </a:lnTo>
                <a:lnTo>
                  <a:pt x="173374" y="341149"/>
                </a:lnTo>
                <a:lnTo>
                  <a:pt x="123612" y="321252"/>
                </a:lnTo>
                <a:lnTo>
                  <a:pt x="76174" y="289746"/>
                </a:lnTo>
                <a:lnTo>
                  <a:pt x="39101" y="234756"/>
                </a:lnTo>
                <a:lnTo>
                  <a:pt x="33778" y="201826"/>
                </a:lnTo>
                <a:lnTo>
                  <a:pt x="37871" y="168194"/>
                </a:lnTo>
                <a:lnTo>
                  <a:pt x="62231" y="124046"/>
                </a:lnTo>
                <a:lnTo>
                  <a:pt x="167611" y="110572"/>
                </a:lnTo>
                <a:lnTo>
                  <a:pt x="144802" y="88149"/>
                </a:lnTo>
                <a:lnTo>
                  <a:pt x="120424" y="76490"/>
                </a:lnTo>
                <a:lnTo>
                  <a:pt x="96156" y="74943"/>
                </a:lnTo>
                <a:close/>
              </a:path>
              <a:path w="401955" h="403225">
                <a:moveTo>
                  <a:pt x="347053" y="34907"/>
                </a:moveTo>
                <a:lnTo>
                  <a:pt x="257352" y="34907"/>
                </a:lnTo>
                <a:lnTo>
                  <a:pt x="293181" y="41424"/>
                </a:lnTo>
                <a:lnTo>
                  <a:pt x="321991" y="62554"/>
                </a:lnTo>
                <a:lnTo>
                  <a:pt x="343411" y="92806"/>
                </a:lnTo>
                <a:lnTo>
                  <a:pt x="357073" y="126690"/>
                </a:lnTo>
                <a:lnTo>
                  <a:pt x="362865" y="164768"/>
                </a:lnTo>
                <a:lnTo>
                  <a:pt x="359722" y="203803"/>
                </a:lnTo>
                <a:lnTo>
                  <a:pt x="350381" y="241989"/>
                </a:lnTo>
                <a:lnTo>
                  <a:pt x="324130" y="302019"/>
                </a:lnTo>
                <a:lnTo>
                  <a:pt x="292037" y="347287"/>
                </a:lnTo>
                <a:lnTo>
                  <a:pt x="277431" y="370911"/>
                </a:lnTo>
                <a:lnTo>
                  <a:pt x="322631" y="370911"/>
                </a:lnTo>
                <a:lnTo>
                  <a:pt x="334866" y="360747"/>
                </a:lnTo>
                <a:lnTo>
                  <a:pt x="361310" y="319522"/>
                </a:lnTo>
                <a:lnTo>
                  <a:pt x="380736" y="273262"/>
                </a:lnTo>
                <a:lnTo>
                  <a:pt x="394068" y="229586"/>
                </a:lnTo>
                <a:lnTo>
                  <a:pt x="401335" y="184199"/>
                </a:lnTo>
                <a:lnTo>
                  <a:pt x="399948" y="136614"/>
                </a:lnTo>
                <a:lnTo>
                  <a:pt x="388160" y="90931"/>
                </a:lnTo>
                <a:lnTo>
                  <a:pt x="364223" y="51252"/>
                </a:lnTo>
                <a:lnTo>
                  <a:pt x="347053" y="34907"/>
                </a:lnTo>
                <a:close/>
              </a:path>
              <a:path w="401955" h="403225">
                <a:moveTo>
                  <a:pt x="167611" y="110572"/>
                </a:moveTo>
                <a:lnTo>
                  <a:pt x="116131" y="110572"/>
                </a:lnTo>
                <a:lnTo>
                  <a:pt x="139461" y="115435"/>
                </a:lnTo>
                <a:lnTo>
                  <a:pt x="163106" y="124252"/>
                </a:lnTo>
                <a:lnTo>
                  <a:pt x="164655" y="124785"/>
                </a:lnTo>
                <a:lnTo>
                  <a:pt x="166458" y="124544"/>
                </a:lnTo>
                <a:lnTo>
                  <a:pt x="169583" y="123033"/>
                </a:lnTo>
                <a:lnTo>
                  <a:pt x="170891" y="121763"/>
                </a:lnTo>
                <a:lnTo>
                  <a:pt x="171437" y="120213"/>
                </a:lnTo>
                <a:lnTo>
                  <a:pt x="176986" y="120213"/>
                </a:lnTo>
                <a:lnTo>
                  <a:pt x="178028" y="119705"/>
                </a:lnTo>
                <a:lnTo>
                  <a:pt x="178803" y="118905"/>
                </a:lnTo>
                <a:lnTo>
                  <a:pt x="179222" y="117737"/>
                </a:lnTo>
                <a:lnTo>
                  <a:pt x="181729" y="111387"/>
                </a:lnTo>
                <a:lnTo>
                  <a:pt x="168440" y="111387"/>
                </a:lnTo>
                <a:lnTo>
                  <a:pt x="167611" y="110572"/>
                </a:lnTo>
                <a:close/>
              </a:path>
              <a:path w="401955" h="403225">
                <a:moveTo>
                  <a:pt x="176986" y="120213"/>
                </a:moveTo>
                <a:lnTo>
                  <a:pt x="171437" y="120213"/>
                </a:lnTo>
                <a:lnTo>
                  <a:pt x="173342" y="120886"/>
                </a:lnTo>
                <a:lnTo>
                  <a:pt x="175450" y="120963"/>
                </a:lnTo>
                <a:lnTo>
                  <a:pt x="176986" y="120213"/>
                </a:lnTo>
                <a:close/>
              </a:path>
              <a:path w="401955" h="403225">
                <a:moveTo>
                  <a:pt x="268554" y="0"/>
                </a:moveTo>
                <a:lnTo>
                  <a:pt x="225247" y="5393"/>
                </a:lnTo>
                <a:lnTo>
                  <a:pt x="191239" y="27525"/>
                </a:lnTo>
                <a:lnTo>
                  <a:pt x="167314" y="81398"/>
                </a:lnTo>
                <a:lnTo>
                  <a:pt x="168440" y="111387"/>
                </a:lnTo>
                <a:lnTo>
                  <a:pt x="181729" y="111387"/>
                </a:lnTo>
                <a:lnTo>
                  <a:pt x="188517" y="94190"/>
                </a:lnTo>
                <a:lnTo>
                  <a:pt x="198778" y="72941"/>
                </a:lnTo>
                <a:lnTo>
                  <a:pt x="229946" y="42223"/>
                </a:lnTo>
                <a:lnTo>
                  <a:pt x="257352" y="34907"/>
                </a:lnTo>
                <a:lnTo>
                  <a:pt x="347053" y="34907"/>
                </a:lnTo>
                <a:lnTo>
                  <a:pt x="336205" y="24581"/>
                </a:lnTo>
                <a:lnTo>
                  <a:pt x="303996" y="7171"/>
                </a:lnTo>
                <a:lnTo>
                  <a:pt x="268554" y="0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9" name="object 19"/>
          <p:cNvGrpSpPr/>
          <p:nvPr/>
        </p:nvGrpSpPr>
        <p:grpSpPr>
          <a:xfrm>
            <a:off x="8225678" y="1398456"/>
            <a:ext cx="507365" cy="488950"/>
            <a:chOff x="8225678" y="1398456"/>
            <a:chExt cx="507365" cy="488950"/>
          </a:xfrm>
        </p:grpSpPr>
        <p:sp>
          <p:nvSpPr>
            <p:cNvPr id="20" name="object 20"/>
            <p:cNvSpPr/>
            <p:nvPr/>
          </p:nvSpPr>
          <p:spPr>
            <a:xfrm>
              <a:off x="8225678" y="1571767"/>
              <a:ext cx="349885" cy="316230"/>
            </a:xfrm>
            <a:custGeom>
              <a:avLst/>
              <a:gdLst/>
              <a:ahLst/>
              <a:cxnLst/>
              <a:rect l="l" t="t" r="r" b="b"/>
              <a:pathLst>
                <a:path w="349884" h="316230">
                  <a:moveTo>
                    <a:pt x="186674" y="0"/>
                  </a:moveTo>
                  <a:lnTo>
                    <a:pt x="150272" y="2541"/>
                  </a:lnTo>
                  <a:lnTo>
                    <a:pt x="114538" y="16240"/>
                  </a:lnTo>
                  <a:lnTo>
                    <a:pt x="86306" y="26294"/>
                  </a:lnTo>
                  <a:lnTo>
                    <a:pt x="36653" y="59120"/>
                  </a:lnTo>
                  <a:lnTo>
                    <a:pt x="2287" y="108912"/>
                  </a:lnTo>
                  <a:lnTo>
                    <a:pt x="0" y="138588"/>
                  </a:lnTo>
                  <a:lnTo>
                    <a:pt x="9261" y="166812"/>
                  </a:lnTo>
                  <a:lnTo>
                    <a:pt x="36052" y="195056"/>
                  </a:lnTo>
                  <a:lnTo>
                    <a:pt x="78152" y="208422"/>
                  </a:lnTo>
                  <a:lnTo>
                    <a:pt x="98682" y="208605"/>
                  </a:lnTo>
                  <a:lnTo>
                    <a:pt x="119618" y="207502"/>
                  </a:lnTo>
                  <a:lnTo>
                    <a:pt x="128684" y="207246"/>
                  </a:lnTo>
                  <a:lnTo>
                    <a:pt x="162835" y="228349"/>
                  </a:lnTo>
                  <a:lnTo>
                    <a:pt x="177547" y="273379"/>
                  </a:lnTo>
                  <a:lnTo>
                    <a:pt x="188071" y="294751"/>
                  </a:lnTo>
                  <a:lnTo>
                    <a:pt x="191754" y="299958"/>
                  </a:lnTo>
                  <a:lnTo>
                    <a:pt x="196326" y="304022"/>
                  </a:lnTo>
                  <a:lnTo>
                    <a:pt x="201533" y="307197"/>
                  </a:lnTo>
                  <a:lnTo>
                    <a:pt x="231842" y="315636"/>
                  </a:lnTo>
                  <a:lnTo>
                    <a:pt x="266176" y="311467"/>
                  </a:lnTo>
                  <a:lnTo>
                    <a:pt x="321675" y="280400"/>
                  </a:lnTo>
                  <a:lnTo>
                    <a:pt x="348519" y="217757"/>
                  </a:lnTo>
                  <a:lnTo>
                    <a:pt x="349803" y="182673"/>
                  </a:lnTo>
                  <a:lnTo>
                    <a:pt x="345170" y="148828"/>
                  </a:lnTo>
                  <a:lnTo>
                    <a:pt x="332920" y="110876"/>
                  </a:lnTo>
                  <a:lnTo>
                    <a:pt x="313086" y="76390"/>
                  </a:lnTo>
                  <a:lnTo>
                    <a:pt x="287037" y="46690"/>
                  </a:lnTo>
                  <a:lnTo>
                    <a:pt x="256143" y="23098"/>
                  </a:lnTo>
                  <a:lnTo>
                    <a:pt x="222408" y="7292"/>
                  </a:lnTo>
                  <a:lnTo>
                    <a:pt x="186674" y="0"/>
                  </a:lnTo>
                  <a:close/>
                </a:path>
              </a:pathLst>
            </a:custGeom>
            <a:solidFill>
              <a:srgbClr val="FFE782">
                <a:alpha val="58430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294242" y="1421062"/>
              <a:ext cx="121487" cy="12333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466629" y="1398456"/>
              <a:ext cx="254587" cy="239335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610821" y="1674701"/>
              <a:ext cx="121919" cy="111986"/>
            </a:xfrm>
            <a:prstGeom prst="rect">
              <a:avLst/>
            </a:prstGeom>
          </p:spPr>
        </p:pic>
      </p:grpSp>
      <p:grpSp>
        <p:nvGrpSpPr>
          <p:cNvPr id="24" name="object 24"/>
          <p:cNvGrpSpPr/>
          <p:nvPr/>
        </p:nvGrpSpPr>
        <p:grpSpPr>
          <a:xfrm>
            <a:off x="809008" y="2576308"/>
            <a:ext cx="507365" cy="488950"/>
            <a:chOff x="809008" y="2576308"/>
            <a:chExt cx="507365" cy="488950"/>
          </a:xfrm>
        </p:grpSpPr>
        <p:sp>
          <p:nvSpPr>
            <p:cNvPr id="25" name="object 25"/>
            <p:cNvSpPr/>
            <p:nvPr/>
          </p:nvSpPr>
          <p:spPr>
            <a:xfrm>
              <a:off x="966238" y="2749565"/>
              <a:ext cx="349885" cy="316230"/>
            </a:xfrm>
            <a:custGeom>
              <a:avLst/>
              <a:gdLst/>
              <a:ahLst/>
              <a:cxnLst/>
              <a:rect l="l" t="t" r="r" b="b"/>
              <a:pathLst>
                <a:path w="349884" h="316230">
                  <a:moveTo>
                    <a:pt x="163146" y="0"/>
                  </a:moveTo>
                  <a:lnTo>
                    <a:pt x="93690" y="23098"/>
                  </a:lnTo>
                  <a:lnTo>
                    <a:pt x="62804" y="46690"/>
                  </a:lnTo>
                  <a:lnTo>
                    <a:pt x="36740" y="76390"/>
                  </a:lnTo>
                  <a:lnTo>
                    <a:pt x="16891" y="110876"/>
                  </a:lnTo>
                  <a:lnTo>
                    <a:pt x="4650" y="148828"/>
                  </a:lnTo>
                  <a:lnTo>
                    <a:pt x="0" y="182693"/>
                  </a:lnTo>
                  <a:lnTo>
                    <a:pt x="1285" y="217820"/>
                  </a:lnTo>
                  <a:lnTo>
                    <a:pt x="28171" y="280527"/>
                  </a:lnTo>
                  <a:lnTo>
                    <a:pt x="83664" y="311483"/>
                  </a:lnTo>
                  <a:lnTo>
                    <a:pt x="117982" y="315638"/>
                  </a:lnTo>
                  <a:lnTo>
                    <a:pt x="148262" y="307197"/>
                  </a:lnTo>
                  <a:lnTo>
                    <a:pt x="172279" y="273397"/>
                  </a:lnTo>
                  <a:lnTo>
                    <a:pt x="179079" y="249936"/>
                  </a:lnTo>
                  <a:lnTo>
                    <a:pt x="186983" y="228403"/>
                  </a:lnTo>
                  <a:lnTo>
                    <a:pt x="200815" y="212836"/>
                  </a:lnTo>
                  <a:lnTo>
                    <a:pt x="206556" y="210020"/>
                  </a:lnTo>
                  <a:lnTo>
                    <a:pt x="213300" y="208121"/>
                  </a:lnTo>
                  <a:lnTo>
                    <a:pt x="221162" y="207246"/>
                  </a:lnTo>
                  <a:lnTo>
                    <a:pt x="230253" y="207502"/>
                  </a:lnTo>
                  <a:lnTo>
                    <a:pt x="251188" y="208607"/>
                  </a:lnTo>
                  <a:lnTo>
                    <a:pt x="271716" y="208438"/>
                  </a:lnTo>
                  <a:lnTo>
                    <a:pt x="310492" y="197088"/>
                  </a:lnTo>
                  <a:lnTo>
                    <a:pt x="340531" y="166830"/>
                  </a:lnTo>
                  <a:lnTo>
                    <a:pt x="349798" y="138636"/>
                  </a:lnTo>
                  <a:lnTo>
                    <a:pt x="347540" y="108965"/>
                  </a:lnTo>
                  <a:lnTo>
                    <a:pt x="313138" y="59120"/>
                  </a:lnTo>
                  <a:lnTo>
                    <a:pt x="263506" y="26294"/>
                  </a:lnTo>
                  <a:lnTo>
                    <a:pt x="235270" y="16240"/>
                  </a:lnTo>
                  <a:lnTo>
                    <a:pt x="199539" y="2541"/>
                  </a:lnTo>
                  <a:lnTo>
                    <a:pt x="163146" y="0"/>
                  </a:lnTo>
                  <a:close/>
                </a:path>
              </a:pathLst>
            </a:custGeom>
            <a:solidFill>
              <a:srgbClr val="FFE782">
                <a:alpha val="58430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26022" y="2598860"/>
              <a:ext cx="121511" cy="12338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20496" y="2576308"/>
              <a:ext cx="254614" cy="23928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09008" y="2852515"/>
              <a:ext cx="121929" cy="111970"/>
            </a:xfrm>
            <a:prstGeom prst="rect">
              <a:avLst/>
            </a:prstGeom>
          </p:spPr>
        </p:pic>
      </p:grpSp>
      <p:sp>
        <p:nvSpPr>
          <p:cNvPr id="29" name="object 29"/>
          <p:cNvSpPr/>
          <p:nvPr/>
        </p:nvSpPr>
        <p:spPr>
          <a:xfrm>
            <a:off x="4394963" y="4521355"/>
            <a:ext cx="408305" cy="389255"/>
          </a:xfrm>
          <a:custGeom>
            <a:avLst/>
            <a:gdLst/>
            <a:ahLst/>
            <a:cxnLst/>
            <a:rect l="l" t="t" r="r" b="b"/>
            <a:pathLst>
              <a:path w="408304" h="389254">
                <a:moveTo>
                  <a:pt x="138896" y="0"/>
                </a:moveTo>
                <a:lnTo>
                  <a:pt x="98804" y="7273"/>
                </a:lnTo>
                <a:lnTo>
                  <a:pt x="60902" y="25081"/>
                </a:lnTo>
                <a:lnTo>
                  <a:pt x="30097" y="52002"/>
                </a:lnTo>
                <a:lnTo>
                  <a:pt x="9052" y="88980"/>
                </a:lnTo>
                <a:lnTo>
                  <a:pt x="0" y="132200"/>
                </a:lnTo>
                <a:lnTo>
                  <a:pt x="1332" y="179178"/>
                </a:lnTo>
                <a:lnTo>
                  <a:pt x="11443" y="227429"/>
                </a:lnTo>
                <a:lnTo>
                  <a:pt x="28729" y="274469"/>
                </a:lnTo>
                <a:lnTo>
                  <a:pt x="51581" y="317812"/>
                </a:lnTo>
                <a:lnTo>
                  <a:pt x="78396" y="354975"/>
                </a:lnTo>
                <a:lnTo>
                  <a:pt x="107567" y="383472"/>
                </a:lnTo>
                <a:lnTo>
                  <a:pt x="119124" y="388895"/>
                </a:lnTo>
                <a:lnTo>
                  <a:pt x="124331" y="387841"/>
                </a:lnTo>
                <a:lnTo>
                  <a:pt x="128141" y="384031"/>
                </a:lnTo>
                <a:lnTo>
                  <a:pt x="185836" y="384031"/>
                </a:lnTo>
                <a:lnTo>
                  <a:pt x="220311" y="375724"/>
                </a:lnTo>
                <a:lnTo>
                  <a:pt x="266336" y="355765"/>
                </a:lnTo>
                <a:lnTo>
                  <a:pt x="268069" y="354796"/>
                </a:lnTo>
                <a:lnTo>
                  <a:pt x="124204" y="354796"/>
                </a:lnTo>
                <a:lnTo>
                  <a:pt x="96772" y="307388"/>
                </a:lnTo>
                <a:lnTo>
                  <a:pt x="69625" y="261313"/>
                </a:lnTo>
                <a:lnTo>
                  <a:pt x="47480" y="212516"/>
                </a:lnTo>
                <a:lnTo>
                  <a:pt x="35050" y="156943"/>
                </a:lnTo>
                <a:lnTo>
                  <a:pt x="35823" y="123162"/>
                </a:lnTo>
                <a:lnTo>
                  <a:pt x="65232" y="64131"/>
                </a:lnTo>
                <a:lnTo>
                  <a:pt x="108604" y="33454"/>
                </a:lnTo>
                <a:lnTo>
                  <a:pt x="139604" y="27664"/>
                </a:lnTo>
                <a:lnTo>
                  <a:pt x="209064" y="27664"/>
                </a:lnTo>
                <a:lnTo>
                  <a:pt x="198056" y="15689"/>
                </a:lnTo>
                <a:lnTo>
                  <a:pt x="176274" y="4682"/>
                </a:lnTo>
                <a:lnTo>
                  <a:pt x="138896" y="0"/>
                </a:lnTo>
                <a:close/>
              </a:path>
              <a:path w="408304" h="389254">
                <a:moveTo>
                  <a:pt x="185836" y="384031"/>
                </a:moveTo>
                <a:lnTo>
                  <a:pt x="128141" y="384031"/>
                </a:lnTo>
                <a:lnTo>
                  <a:pt x="172714" y="387193"/>
                </a:lnTo>
                <a:lnTo>
                  <a:pt x="185836" y="384031"/>
                </a:lnTo>
                <a:close/>
              </a:path>
              <a:path w="408304" h="389254">
                <a:moveTo>
                  <a:pt x="374846" y="81546"/>
                </a:moveTo>
                <a:lnTo>
                  <a:pt x="295318" y="81546"/>
                </a:lnTo>
                <a:lnTo>
                  <a:pt x="317244" y="84629"/>
                </a:lnTo>
                <a:lnTo>
                  <a:pt x="323365" y="86932"/>
                </a:lnTo>
                <a:lnTo>
                  <a:pt x="363485" y="127802"/>
                </a:lnTo>
                <a:lnTo>
                  <a:pt x="369679" y="162992"/>
                </a:lnTo>
                <a:lnTo>
                  <a:pt x="364228" y="199657"/>
                </a:lnTo>
                <a:lnTo>
                  <a:pt x="328487" y="265074"/>
                </a:lnTo>
                <a:lnTo>
                  <a:pt x="299210" y="291082"/>
                </a:lnTo>
                <a:lnTo>
                  <a:pt x="266027" y="312186"/>
                </a:lnTo>
                <a:lnTo>
                  <a:pt x="205517" y="337363"/>
                </a:lnTo>
                <a:lnTo>
                  <a:pt x="151054" y="347845"/>
                </a:lnTo>
                <a:lnTo>
                  <a:pt x="124204" y="354796"/>
                </a:lnTo>
                <a:lnTo>
                  <a:pt x="268069" y="354796"/>
                </a:lnTo>
                <a:lnTo>
                  <a:pt x="306195" y="333460"/>
                </a:lnTo>
                <a:lnTo>
                  <a:pt x="342826" y="305720"/>
                </a:lnTo>
                <a:lnTo>
                  <a:pt x="374743" y="270403"/>
                </a:lnTo>
                <a:lnTo>
                  <a:pt x="397849" y="229263"/>
                </a:lnTo>
                <a:lnTo>
                  <a:pt x="408049" y="184057"/>
                </a:lnTo>
                <a:lnTo>
                  <a:pt x="406267" y="145414"/>
                </a:lnTo>
                <a:lnTo>
                  <a:pt x="395031" y="110557"/>
                </a:lnTo>
                <a:lnTo>
                  <a:pt x="374846" y="81546"/>
                </a:lnTo>
                <a:close/>
              </a:path>
              <a:path w="408304" h="389254">
                <a:moveTo>
                  <a:pt x="236313" y="100453"/>
                </a:moveTo>
                <a:lnTo>
                  <a:pt x="221105" y="100453"/>
                </a:lnTo>
                <a:lnTo>
                  <a:pt x="221994" y="102256"/>
                </a:lnTo>
                <a:lnTo>
                  <a:pt x="223518" y="103768"/>
                </a:lnTo>
                <a:lnTo>
                  <a:pt x="226185" y="104657"/>
                </a:lnTo>
                <a:lnTo>
                  <a:pt x="227328" y="104606"/>
                </a:lnTo>
                <a:lnTo>
                  <a:pt x="228471" y="104060"/>
                </a:lnTo>
                <a:lnTo>
                  <a:pt x="236313" y="100453"/>
                </a:lnTo>
                <a:close/>
              </a:path>
              <a:path w="408304" h="389254">
                <a:moveTo>
                  <a:pt x="209064" y="27664"/>
                </a:moveTo>
                <a:lnTo>
                  <a:pt x="139604" y="27664"/>
                </a:lnTo>
                <a:lnTo>
                  <a:pt x="153414" y="30311"/>
                </a:lnTo>
                <a:lnTo>
                  <a:pt x="171890" y="39942"/>
                </a:lnTo>
                <a:lnTo>
                  <a:pt x="187878" y="55230"/>
                </a:lnTo>
                <a:lnTo>
                  <a:pt x="201366" y="74882"/>
                </a:lnTo>
                <a:lnTo>
                  <a:pt x="212342" y="97608"/>
                </a:lnTo>
                <a:lnTo>
                  <a:pt x="212977" y="99069"/>
                </a:lnTo>
                <a:lnTo>
                  <a:pt x="214501" y="100148"/>
                </a:lnTo>
                <a:lnTo>
                  <a:pt x="217803" y="101215"/>
                </a:lnTo>
                <a:lnTo>
                  <a:pt x="219581" y="101202"/>
                </a:lnTo>
                <a:lnTo>
                  <a:pt x="221105" y="100453"/>
                </a:lnTo>
                <a:lnTo>
                  <a:pt x="236313" y="100453"/>
                </a:lnTo>
                <a:lnTo>
                  <a:pt x="251467" y="93483"/>
                </a:lnTo>
                <a:lnTo>
                  <a:pt x="255424" y="92007"/>
                </a:lnTo>
                <a:lnTo>
                  <a:pt x="225042" y="92007"/>
                </a:lnTo>
                <a:lnTo>
                  <a:pt x="224047" y="58877"/>
                </a:lnTo>
                <a:lnTo>
                  <a:pt x="214516" y="33595"/>
                </a:lnTo>
                <a:lnTo>
                  <a:pt x="209064" y="27664"/>
                </a:lnTo>
                <a:close/>
              </a:path>
              <a:path w="408304" h="389254">
                <a:moveTo>
                  <a:pt x="299497" y="47230"/>
                </a:moveTo>
                <a:lnTo>
                  <a:pt x="270619" y="54066"/>
                </a:lnTo>
                <a:lnTo>
                  <a:pt x="244955" y="69579"/>
                </a:lnTo>
                <a:lnTo>
                  <a:pt x="225042" y="92007"/>
                </a:lnTo>
                <a:lnTo>
                  <a:pt x="255424" y="92007"/>
                </a:lnTo>
                <a:lnTo>
                  <a:pt x="273571" y="85238"/>
                </a:lnTo>
                <a:lnTo>
                  <a:pt x="295318" y="81546"/>
                </a:lnTo>
                <a:lnTo>
                  <a:pt x="374846" y="81546"/>
                </a:lnTo>
                <a:lnTo>
                  <a:pt x="374366" y="80857"/>
                </a:lnTo>
                <a:lnTo>
                  <a:pt x="344295" y="57679"/>
                </a:lnTo>
                <a:lnTo>
                  <a:pt x="339342" y="54784"/>
                </a:lnTo>
                <a:lnTo>
                  <a:pt x="334262" y="52523"/>
                </a:lnTo>
                <a:lnTo>
                  <a:pt x="329055" y="50834"/>
                </a:lnTo>
                <a:lnTo>
                  <a:pt x="299497" y="47230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025829" y="61791"/>
            <a:ext cx="401320" cy="403225"/>
          </a:xfrm>
          <a:custGeom>
            <a:avLst/>
            <a:gdLst/>
            <a:ahLst/>
            <a:cxnLst/>
            <a:rect l="l" t="t" r="r" b="b"/>
            <a:pathLst>
              <a:path w="401319" h="403225">
                <a:moveTo>
                  <a:pt x="96148" y="74931"/>
                </a:moveTo>
                <a:lnTo>
                  <a:pt x="42596" y="104501"/>
                </a:lnTo>
                <a:lnTo>
                  <a:pt x="18676" y="137519"/>
                </a:lnTo>
                <a:lnTo>
                  <a:pt x="3627" y="176609"/>
                </a:lnTo>
                <a:lnTo>
                  <a:pt x="0" y="217354"/>
                </a:lnTo>
                <a:lnTo>
                  <a:pt x="10397" y="258602"/>
                </a:lnTo>
                <a:lnTo>
                  <a:pt x="33767" y="296068"/>
                </a:lnTo>
                <a:lnTo>
                  <a:pt x="67232" y="329067"/>
                </a:lnTo>
                <a:lnTo>
                  <a:pt x="107916" y="356911"/>
                </a:lnTo>
                <a:lnTo>
                  <a:pt x="152943" y="378916"/>
                </a:lnTo>
                <a:lnTo>
                  <a:pt x="199437" y="394394"/>
                </a:lnTo>
                <a:lnTo>
                  <a:pt x="244521" y="402660"/>
                </a:lnTo>
                <a:lnTo>
                  <a:pt x="285318" y="403028"/>
                </a:lnTo>
                <a:lnTo>
                  <a:pt x="287985" y="402901"/>
                </a:lnTo>
                <a:lnTo>
                  <a:pt x="290525" y="402266"/>
                </a:lnTo>
                <a:lnTo>
                  <a:pt x="292684" y="401250"/>
                </a:lnTo>
                <a:lnTo>
                  <a:pt x="297383" y="398964"/>
                </a:lnTo>
                <a:lnTo>
                  <a:pt x="300431" y="394646"/>
                </a:lnTo>
                <a:lnTo>
                  <a:pt x="300431" y="389312"/>
                </a:lnTo>
                <a:lnTo>
                  <a:pt x="322600" y="370897"/>
                </a:lnTo>
                <a:lnTo>
                  <a:pt x="277444" y="370897"/>
                </a:lnTo>
                <a:lnTo>
                  <a:pt x="173364" y="341131"/>
                </a:lnTo>
                <a:lnTo>
                  <a:pt x="123599" y="321230"/>
                </a:lnTo>
                <a:lnTo>
                  <a:pt x="76161" y="289744"/>
                </a:lnTo>
                <a:lnTo>
                  <a:pt x="39093" y="234737"/>
                </a:lnTo>
                <a:lnTo>
                  <a:pt x="33767" y="201822"/>
                </a:lnTo>
                <a:lnTo>
                  <a:pt x="37858" y="168205"/>
                </a:lnTo>
                <a:lnTo>
                  <a:pt x="62226" y="124057"/>
                </a:lnTo>
                <a:lnTo>
                  <a:pt x="167552" y="110563"/>
                </a:lnTo>
                <a:lnTo>
                  <a:pt x="144797" y="88187"/>
                </a:lnTo>
                <a:lnTo>
                  <a:pt x="120418" y="76511"/>
                </a:lnTo>
                <a:lnTo>
                  <a:pt x="96148" y="74931"/>
                </a:lnTo>
                <a:close/>
              </a:path>
              <a:path w="401319" h="403225">
                <a:moveTo>
                  <a:pt x="346964" y="34855"/>
                </a:moveTo>
                <a:lnTo>
                  <a:pt x="257378" y="34855"/>
                </a:lnTo>
                <a:lnTo>
                  <a:pt x="293154" y="41398"/>
                </a:lnTo>
                <a:lnTo>
                  <a:pt x="321941" y="62525"/>
                </a:lnTo>
                <a:lnTo>
                  <a:pt x="343371" y="92773"/>
                </a:lnTo>
                <a:lnTo>
                  <a:pt x="357073" y="126676"/>
                </a:lnTo>
                <a:lnTo>
                  <a:pt x="362839" y="164734"/>
                </a:lnTo>
                <a:lnTo>
                  <a:pt x="359676" y="203781"/>
                </a:lnTo>
                <a:lnTo>
                  <a:pt x="350322" y="241994"/>
                </a:lnTo>
                <a:lnTo>
                  <a:pt x="324110" y="302031"/>
                </a:lnTo>
                <a:lnTo>
                  <a:pt x="292063" y="347275"/>
                </a:lnTo>
                <a:lnTo>
                  <a:pt x="277444" y="370897"/>
                </a:lnTo>
                <a:lnTo>
                  <a:pt x="322600" y="370897"/>
                </a:lnTo>
                <a:lnTo>
                  <a:pt x="334826" y="360741"/>
                </a:lnTo>
                <a:lnTo>
                  <a:pt x="361280" y="319526"/>
                </a:lnTo>
                <a:lnTo>
                  <a:pt x="380709" y="273262"/>
                </a:lnTo>
                <a:lnTo>
                  <a:pt x="394030" y="229546"/>
                </a:lnTo>
                <a:lnTo>
                  <a:pt x="401314" y="184201"/>
                </a:lnTo>
                <a:lnTo>
                  <a:pt x="399919" y="136630"/>
                </a:lnTo>
                <a:lnTo>
                  <a:pt x="388118" y="90939"/>
                </a:lnTo>
                <a:lnTo>
                  <a:pt x="364185" y="51238"/>
                </a:lnTo>
                <a:lnTo>
                  <a:pt x="346964" y="34855"/>
                </a:lnTo>
                <a:close/>
              </a:path>
              <a:path w="401319" h="403225">
                <a:moveTo>
                  <a:pt x="167552" y="110563"/>
                </a:moveTo>
                <a:lnTo>
                  <a:pt x="116119" y="110563"/>
                </a:lnTo>
                <a:lnTo>
                  <a:pt x="139449" y="115443"/>
                </a:lnTo>
                <a:lnTo>
                  <a:pt x="163093" y="124263"/>
                </a:lnTo>
                <a:lnTo>
                  <a:pt x="164642" y="124771"/>
                </a:lnTo>
                <a:lnTo>
                  <a:pt x="166458" y="124517"/>
                </a:lnTo>
                <a:lnTo>
                  <a:pt x="169570" y="122993"/>
                </a:lnTo>
                <a:lnTo>
                  <a:pt x="170891" y="121723"/>
                </a:lnTo>
                <a:lnTo>
                  <a:pt x="171424" y="120199"/>
                </a:lnTo>
                <a:lnTo>
                  <a:pt x="177050" y="120199"/>
                </a:lnTo>
                <a:lnTo>
                  <a:pt x="178015" y="119691"/>
                </a:lnTo>
                <a:lnTo>
                  <a:pt x="178790" y="118929"/>
                </a:lnTo>
                <a:lnTo>
                  <a:pt x="179222" y="117786"/>
                </a:lnTo>
                <a:lnTo>
                  <a:pt x="181725" y="111436"/>
                </a:lnTo>
                <a:lnTo>
                  <a:pt x="168440" y="111436"/>
                </a:lnTo>
                <a:lnTo>
                  <a:pt x="167552" y="110563"/>
                </a:lnTo>
                <a:close/>
              </a:path>
              <a:path w="401319" h="403225">
                <a:moveTo>
                  <a:pt x="177050" y="120199"/>
                </a:moveTo>
                <a:lnTo>
                  <a:pt x="171424" y="120199"/>
                </a:lnTo>
                <a:lnTo>
                  <a:pt x="173342" y="120834"/>
                </a:lnTo>
                <a:lnTo>
                  <a:pt x="175437" y="120961"/>
                </a:lnTo>
                <a:lnTo>
                  <a:pt x="177050" y="120199"/>
                </a:lnTo>
                <a:close/>
              </a:path>
              <a:path w="401319" h="403225">
                <a:moveTo>
                  <a:pt x="268560" y="0"/>
                </a:moveTo>
                <a:lnTo>
                  <a:pt x="225247" y="5391"/>
                </a:lnTo>
                <a:lnTo>
                  <a:pt x="191228" y="27515"/>
                </a:lnTo>
                <a:lnTo>
                  <a:pt x="167312" y="81414"/>
                </a:lnTo>
                <a:lnTo>
                  <a:pt x="168440" y="111436"/>
                </a:lnTo>
                <a:lnTo>
                  <a:pt x="181725" y="111436"/>
                </a:lnTo>
                <a:lnTo>
                  <a:pt x="188510" y="94228"/>
                </a:lnTo>
                <a:lnTo>
                  <a:pt x="198767" y="72955"/>
                </a:lnTo>
                <a:lnTo>
                  <a:pt x="229933" y="42221"/>
                </a:lnTo>
                <a:lnTo>
                  <a:pt x="257378" y="34855"/>
                </a:lnTo>
                <a:lnTo>
                  <a:pt x="346964" y="34855"/>
                </a:lnTo>
                <a:lnTo>
                  <a:pt x="336169" y="24586"/>
                </a:lnTo>
                <a:lnTo>
                  <a:pt x="303985" y="7185"/>
                </a:lnTo>
                <a:lnTo>
                  <a:pt x="268560" y="0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1" name="object 31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703958" y="135762"/>
            <a:ext cx="162814" cy="211582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364324" y="3019044"/>
            <a:ext cx="161455" cy="213232"/>
          </a:xfrm>
          <a:prstGeom prst="rect">
            <a:avLst/>
          </a:prstGeom>
        </p:spPr>
      </p:pic>
      <p:sp>
        <p:nvSpPr>
          <p:cNvPr id="33" name="object 33"/>
          <p:cNvSpPr/>
          <p:nvPr/>
        </p:nvSpPr>
        <p:spPr>
          <a:xfrm>
            <a:off x="7126223" y="822960"/>
            <a:ext cx="210185" cy="274320"/>
          </a:xfrm>
          <a:custGeom>
            <a:avLst/>
            <a:gdLst/>
            <a:ahLst/>
            <a:cxnLst/>
            <a:rect l="l" t="t" r="r" b="b"/>
            <a:pathLst>
              <a:path w="210184" h="274319">
                <a:moveTo>
                  <a:pt x="105536" y="0"/>
                </a:moveTo>
                <a:lnTo>
                  <a:pt x="96426" y="8058"/>
                </a:lnTo>
                <a:lnTo>
                  <a:pt x="88566" y="30368"/>
                </a:lnTo>
                <a:lnTo>
                  <a:pt x="82587" y="64133"/>
                </a:lnTo>
                <a:lnTo>
                  <a:pt x="79121" y="106552"/>
                </a:lnTo>
                <a:lnTo>
                  <a:pt x="47738" y="110549"/>
                </a:lnTo>
                <a:lnTo>
                  <a:pt x="22653" y="117475"/>
                </a:lnTo>
                <a:lnTo>
                  <a:pt x="6022" y="126591"/>
                </a:lnTo>
                <a:lnTo>
                  <a:pt x="0" y="137160"/>
                </a:lnTo>
                <a:lnTo>
                  <a:pt x="6022" y="147657"/>
                </a:lnTo>
                <a:lnTo>
                  <a:pt x="22653" y="156559"/>
                </a:lnTo>
                <a:lnTo>
                  <a:pt x="47738" y="163413"/>
                </a:lnTo>
                <a:lnTo>
                  <a:pt x="79121" y="167766"/>
                </a:lnTo>
                <a:lnTo>
                  <a:pt x="82587" y="210186"/>
                </a:lnTo>
                <a:lnTo>
                  <a:pt x="88566" y="243951"/>
                </a:lnTo>
                <a:lnTo>
                  <a:pt x="96426" y="266261"/>
                </a:lnTo>
                <a:lnTo>
                  <a:pt x="105536" y="274319"/>
                </a:lnTo>
                <a:lnTo>
                  <a:pt x="114718" y="266261"/>
                </a:lnTo>
                <a:lnTo>
                  <a:pt x="122602" y="243951"/>
                </a:lnTo>
                <a:lnTo>
                  <a:pt x="128557" y="210186"/>
                </a:lnTo>
                <a:lnTo>
                  <a:pt x="131952" y="167766"/>
                </a:lnTo>
                <a:lnTo>
                  <a:pt x="163196" y="163413"/>
                </a:lnTo>
                <a:lnTo>
                  <a:pt x="187975" y="156559"/>
                </a:lnTo>
                <a:lnTo>
                  <a:pt x="204301" y="147657"/>
                </a:lnTo>
                <a:lnTo>
                  <a:pt x="210184" y="137160"/>
                </a:lnTo>
                <a:lnTo>
                  <a:pt x="204301" y="126591"/>
                </a:lnTo>
                <a:lnTo>
                  <a:pt x="187975" y="117475"/>
                </a:lnTo>
                <a:lnTo>
                  <a:pt x="163196" y="110549"/>
                </a:lnTo>
                <a:lnTo>
                  <a:pt x="131952" y="106552"/>
                </a:lnTo>
                <a:lnTo>
                  <a:pt x="128557" y="63704"/>
                </a:lnTo>
                <a:lnTo>
                  <a:pt x="122602" y="29987"/>
                </a:lnTo>
                <a:lnTo>
                  <a:pt x="114718" y="7915"/>
                </a:lnTo>
                <a:lnTo>
                  <a:pt x="105536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7126351" y="2787395"/>
            <a:ext cx="210185" cy="276225"/>
          </a:xfrm>
          <a:custGeom>
            <a:avLst/>
            <a:gdLst/>
            <a:ahLst/>
            <a:cxnLst/>
            <a:rect l="l" t="t" r="r" b="b"/>
            <a:pathLst>
              <a:path w="210184" h="276225">
                <a:moveTo>
                  <a:pt x="105409" y="0"/>
                </a:moveTo>
                <a:lnTo>
                  <a:pt x="95924" y="8104"/>
                </a:lnTo>
                <a:lnTo>
                  <a:pt x="88106" y="30543"/>
                </a:lnTo>
                <a:lnTo>
                  <a:pt x="82335" y="64508"/>
                </a:lnTo>
                <a:lnTo>
                  <a:pt x="78994" y="107187"/>
                </a:lnTo>
                <a:lnTo>
                  <a:pt x="47630" y="111132"/>
                </a:lnTo>
                <a:lnTo>
                  <a:pt x="22590" y="118078"/>
                </a:lnTo>
                <a:lnTo>
                  <a:pt x="6002" y="127261"/>
                </a:lnTo>
                <a:lnTo>
                  <a:pt x="0" y="137922"/>
                </a:lnTo>
                <a:lnTo>
                  <a:pt x="6002" y="148064"/>
                </a:lnTo>
                <a:lnTo>
                  <a:pt x="22590" y="157051"/>
                </a:lnTo>
                <a:lnTo>
                  <a:pt x="47630" y="164157"/>
                </a:lnTo>
                <a:lnTo>
                  <a:pt x="78994" y="168656"/>
                </a:lnTo>
                <a:lnTo>
                  <a:pt x="82460" y="211335"/>
                </a:lnTo>
                <a:lnTo>
                  <a:pt x="88439" y="245300"/>
                </a:lnTo>
                <a:lnTo>
                  <a:pt x="96299" y="267739"/>
                </a:lnTo>
                <a:lnTo>
                  <a:pt x="105409" y="275844"/>
                </a:lnTo>
                <a:lnTo>
                  <a:pt x="114593" y="267739"/>
                </a:lnTo>
                <a:lnTo>
                  <a:pt x="122491" y="245300"/>
                </a:lnTo>
                <a:lnTo>
                  <a:pt x="128484" y="211335"/>
                </a:lnTo>
                <a:lnTo>
                  <a:pt x="131952" y="168656"/>
                </a:lnTo>
                <a:lnTo>
                  <a:pt x="163196" y="164157"/>
                </a:lnTo>
                <a:lnTo>
                  <a:pt x="187975" y="157051"/>
                </a:lnTo>
                <a:lnTo>
                  <a:pt x="204301" y="148064"/>
                </a:lnTo>
                <a:lnTo>
                  <a:pt x="210184" y="137922"/>
                </a:lnTo>
                <a:lnTo>
                  <a:pt x="204301" y="127261"/>
                </a:lnTo>
                <a:lnTo>
                  <a:pt x="187975" y="118078"/>
                </a:lnTo>
                <a:lnTo>
                  <a:pt x="163196" y="111132"/>
                </a:lnTo>
                <a:lnTo>
                  <a:pt x="131952" y="107187"/>
                </a:lnTo>
                <a:lnTo>
                  <a:pt x="128484" y="64079"/>
                </a:lnTo>
                <a:lnTo>
                  <a:pt x="122491" y="30162"/>
                </a:lnTo>
                <a:lnTo>
                  <a:pt x="114593" y="7961"/>
                </a:lnTo>
                <a:lnTo>
                  <a:pt x="105409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867026" y="1060703"/>
            <a:ext cx="208915" cy="276225"/>
          </a:xfrm>
          <a:custGeom>
            <a:avLst/>
            <a:gdLst/>
            <a:ahLst/>
            <a:cxnLst/>
            <a:rect l="l" t="t" r="r" b="b"/>
            <a:pathLst>
              <a:path w="208914" h="276225">
                <a:moveTo>
                  <a:pt x="103886" y="0"/>
                </a:moveTo>
                <a:lnTo>
                  <a:pt x="94797" y="8104"/>
                </a:lnTo>
                <a:lnTo>
                  <a:pt x="86995" y="30543"/>
                </a:lnTo>
                <a:lnTo>
                  <a:pt x="81097" y="64508"/>
                </a:lnTo>
                <a:lnTo>
                  <a:pt x="77724" y="107187"/>
                </a:lnTo>
                <a:lnTo>
                  <a:pt x="46666" y="111115"/>
                </a:lnTo>
                <a:lnTo>
                  <a:pt x="22050" y="118030"/>
                </a:lnTo>
                <a:lnTo>
                  <a:pt x="5840" y="127208"/>
                </a:lnTo>
                <a:lnTo>
                  <a:pt x="0" y="137922"/>
                </a:lnTo>
                <a:lnTo>
                  <a:pt x="5840" y="148439"/>
                </a:lnTo>
                <a:lnTo>
                  <a:pt x="22050" y="157384"/>
                </a:lnTo>
                <a:lnTo>
                  <a:pt x="46666" y="164282"/>
                </a:lnTo>
                <a:lnTo>
                  <a:pt x="77724" y="168656"/>
                </a:lnTo>
                <a:lnTo>
                  <a:pt x="81097" y="211764"/>
                </a:lnTo>
                <a:lnTo>
                  <a:pt x="86994" y="245681"/>
                </a:lnTo>
                <a:lnTo>
                  <a:pt x="94797" y="267882"/>
                </a:lnTo>
                <a:lnTo>
                  <a:pt x="103886" y="275844"/>
                </a:lnTo>
                <a:lnTo>
                  <a:pt x="113309" y="267739"/>
                </a:lnTo>
                <a:lnTo>
                  <a:pt x="121173" y="245300"/>
                </a:lnTo>
                <a:lnTo>
                  <a:pt x="127156" y="211335"/>
                </a:lnTo>
                <a:lnTo>
                  <a:pt x="130937" y="168656"/>
                </a:lnTo>
                <a:lnTo>
                  <a:pt x="161940" y="164282"/>
                </a:lnTo>
                <a:lnTo>
                  <a:pt x="186562" y="157384"/>
                </a:lnTo>
                <a:lnTo>
                  <a:pt x="202803" y="148439"/>
                </a:lnTo>
                <a:lnTo>
                  <a:pt x="208661" y="137922"/>
                </a:lnTo>
                <a:lnTo>
                  <a:pt x="202803" y="127208"/>
                </a:lnTo>
                <a:lnTo>
                  <a:pt x="186562" y="118030"/>
                </a:lnTo>
                <a:lnTo>
                  <a:pt x="161940" y="111115"/>
                </a:lnTo>
                <a:lnTo>
                  <a:pt x="130937" y="107187"/>
                </a:lnTo>
                <a:lnTo>
                  <a:pt x="127156" y="64079"/>
                </a:lnTo>
                <a:lnTo>
                  <a:pt x="121173" y="30162"/>
                </a:lnTo>
                <a:lnTo>
                  <a:pt x="113309" y="7961"/>
                </a:lnTo>
                <a:lnTo>
                  <a:pt x="103886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6" name="object 36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98120" y="3739896"/>
            <a:ext cx="109727" cy="144779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42671" y="247015"/>
            <a:ext cx="109728" cy="146176"/>
          </a:xfrm>
          <a:prstGeom prst="rect">
            <a:avLst/>
          </a:prstGeom>
        </p:spPr>
      </p:pic>
      <p:sp>
        <p:nvSpPr>
          <p:cNvPr id="38" name="object 38"/>
          <p:cNvSpPr/>
          <p:nvPr/>
        </p:nvSpPr>
        <p:spPr>
          <a:xfrm>
            <a:off x="6002020" y="76327"/>
            <a:ext cx="34925" cy="40005"/>
          </a:xfrm>
          <a:custGeom>
            <a:avLst/>
            <a:gdLst/>
            <a:ahLst/>
            <a:cxnLst/>
            <a:rect l="l" t="t" r="r" b="b"/>
            <a:pathLst>
              <a:path w="34925" h="40005">
                <a:moveTo>
                  <a:pt x="17271" y="0"/>
                </a:moveTo>
                <a:lnTo>
                  <a:pt x="16001" y="0"/>
                </a:lnTo>
                <a:lnTo>
                  <a:pt x="14731" y="126"/>
                </a:lnTo>
                <a:lnTo>
                  <a:pt x="13462" y="508"/>
                </a:lnTo>
                <a:lnTo>
                  <a:pt x="2694" y="7350"/>
                </a:lnTo>
                <a:lnTo>
                  <a:pt x="0" y="20669"/>
                </a:lnTo>
                <a:lnTo>
                  <a:pt x="4639" y="33654"/>
                </a:lnTo>
                <a:lnTo>
                  <a:pt x="15875" y="39497"/>
                </a:lnTo>
                <a:lnTo>
                  <a:pt x="16890" y="39497"/>
                </a:lnTo>
                <a:lnTo>
                  <a:pt x="18033" y="39243"/>
                </a:lnTo>
                <a:lnTo>
                  <a:pt x="19303" y="39115"/>
                </a:lnTo>
                <a:lnTo>
                  <a:pt x="27685" y="37084"/>
                </a:lnTo>
                <a:lnTo>
                  <a:pt x="33527" y="29463"/>
                </a:lnTo>
                <a:lnTo>
                  <a:pt x="34416" y="20700"/>
                </a:lnTo>
                <a:lnTo>
                  <a:pt x="33041" y="12483"/>
                </a:lnTo>
                <a:lnTo>
                  <a:pt x="29321" y="5921"/>
                </a:lnTo>
                <a:lnTo>
                  <a:pt x="23862" y="1573"/>
                </a:lnTo>
                <a:lnTo>
                  <a:pt x="17271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9" name="object 39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8788907" y="2853054"/>
            <a:ext cx="111125" cy="144652"/>
          </a:xfrm>
          <a:prstGeom prst="rect">
            <a:avLst/>
          </a:prstGeom>
        </p:spPr>
      </p:pic>
      <p:sp>
        <p:nvSpPr>
          <p:cNvPr id="40" name="object 40"/>
          <p:cNvSpPr/>
          <p:nvPr/>
        </p:nvSpPr>
        <p:spPr>
          <a:xfrm>
            <a:off x="6922134" y="4294733"/>
            <a:ext cx="34290" cy="41275"/>
          </a:xfrm>
          <a:custGeom>
            <a:avLst/>
            <a:gdLst/>
            <a:ahLst/>
            <a:cxnLst/>
            <a:rect l="l" t="t" r="r" b="b"/>
            <a:pathLst>
              <a:path w="34290" h="41275">
                <a:moveTo>
                  <a:pt x="18415" y="0"/>
                </a:moveTo>
                <a:lnTo>
                  <a:pt x="17145" y="0"/>
                </a:lnTo>
                <a:lnTo>
                  <a:pt x="10501" y="1602"/>
                </a:lnTo>
                <a:lnTo>
                  <a:pt x="5048" y="5984"/>
                </a:lnTo>
                <a:lnTo>
                  <a:pt x="1357" y="12505"/>
                </a:lnTo>
                <a:lnTo>
                  <a:pt x="0" y="20523"/>
                </a:lnTo>
                <a:lnTo>
                  <a:pt x="0" y="30581"/>
                </a:lnTo>
                <a:lnTo>
                  <a:pt x="5842" y="38557"/>
                </a:lnTo>
                <a:lnTo>
                  <a:pt x="15494" y="40843"/>
                </a:lnTo>
                <a:lnTo>
                  <a:pt x="16764" y="40944"/>
                </a:lnTo>
                <a:lnTo>
                  <a:pt x="17780" y="40944"/>
                </a:lnTo>
                <a:lnTo>
                  <a:pt x="29116" y="35021"/>
                </a:lnTo>
                <a:lnTo>
                  <a:pt x="33988" y="21780"/>
                </a:lnTo>
                <a:lnTo>
                  <a:pt x="31549" y="8015"/>
                </a:lnTo>
                <a:lnTo>
                  <a:pt x="20955" y="520"/>
                </a:lnTo>
                <a:lnTo>
                  <a:pt x="19685" y="101"/>
                </a:lnTo>
                <a:lnTo>
                  <a:pt x="18415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1243583" y="4695545"/>
            <a:ext cx="46990" cy="57785"/>
          </a:xfrm>
          <a:custGeom>
            <a:avLst/>
            <a:gdLst/>
            <a:ahLst/>
            <a:cxnLst/>
            <a:rect l="l" t="t" r="r" b="b"/>
            <a:pathLst>
              <a:path w="46990" h="57785">
                <a:moveTo>
                  <a:pt x="25895" y="0"/>
                </a:moveTo>
                <a:lnTo>
                  <a:pt x="24155" y="0"/>
                </a:lnTo>
                <a:lnTo>
                  <a:pt x="14884" y="2257"/>
                </a:lnTo>
                <a:lnTo>
                  <a:pt x="7191" y="8428"/>
                </a:lnTo>
                <a:lnTo>
                  <a:pt x="1941" y="17611"/>
                </a:lnTo>
                <a:lnTo>
                  <a:pt x="0" y="28905"/>
                </a:lnTo>
                <a:lnTo>
                  <a:pt x="1364" y="38442"/>
                </a:lnTo>
                <a:lnTo>
                  <a:pt x="5245" y="46837"/>
                </a:lnTo>
                <a:lnTo>
                  <a:pt x="11326" y="53336"/>
                </a:lnTo>
                <a:lnTo>
                  <a:pt x="19291" y="57188"/>
                </a:lnTo>
                <a:lnTo>
                  <a:pt x="22593" y="57708"/>
                </a:lnTo>
                <a:lnTo>
                  <a:pt x="24155" y="57708"/>
                </a:lnTo>
                <a:lnTo>
                  <a:pt x="39831" y="49331"/>
                </a:lnTo>
                <a:lnTo>
                  <a:pt x="46691" y="30613"/>
                </a:lnTo>
                <a:lnTo>
                  <a:pt x="43579" y="11170"/>
                </a:lnTo>
                <a:lnTo>
                  <a:pt x="29337" y="622"/>
                </a:lnTo>
                <a:lnTo>
                  <a:pt x="27685" y="215"/>
                </a:lnTo>
                <a:lnTo>
                  <a:pt x="25895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2" name="object 42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9008491" y="501395"/>
            <a:ext cx="70453" cy="85216"/>
          </a:xfrm>
          <a:prstGeom prst="rect">
            <a:avLst/>
          </a:prstGeom>
        </p:spPr>
      </p:pic>
      <p:sp>
        <p:nvSpPr>
          <p:cNvPr id="43" name="object 43"/>
          <p:cNvSpPr/>
          <p:nvPr/>
        </p:nvSpPr>
        <p:spPr>
          <a:xfrm>
            <a:off x="8033004" y="1091311"/>
            <a:ext cx="33655" cy="39370"/>
          </a:xfrm>
          <a:custGeom>
            <a:avLst/>
            <a:gdLst/>
            <a:ahLst/>
            <a:cxnLst/>
            <a:rect l="l" t="t" r="r" b="b"/>
            <a:pathLst>
              <a:path w="33654" h="39369">
                <a:moveTo>
                  <a:pt x="18796" y="0"/>
                </a:moveTo>
                <a:lnTo>
                  <a:pt x="17779" y="0"/>
                </a:lnTo>
                <a:lnTo>
                  <a:pt x="10929" y="1468"/>
                </a:lnTo>
                <a:lnTo>
                  <a:pt x="5270" y="5556"/>
                </a:lnTo>
                <a:lnTo>
                  <a:pt x="1420" y="11787"/>
                </a:lnTo>
                <a:lnTo>
                  <a:pt x="0" y="19685"/>
                </a:lnTo>
                <a:lnTo>
                  <a:pt x="0" y="29337"/>
                </a:lnTo>
                <a:lnTo>
                  <a:pt x="5842" y="37084"/>
                </a:lnTo>
                <a:lnTo>
                  <a:pt x="14477" y="39242"/>
                </a:lnTo>
                <a:lnTo>
                  <a:pt x="15748" y="39369"/>
                </a:lnTo>
                <a:lnTo>
                  <a:pt x="16891" y="39369"/>
                </a:lnTo>
                <a:lnTo>
                  <a:pt x="28293" y="33633"/>
                </a:lnTo>
                <a:lnTo>
                  <a:pt x="33147" y="20812"/>
                </a:lnTo>
                <a:lnTo>
                  <a:pt x="30857" y="7491"/>
                </a:lnTo>
                <a:lnTo>
                  <a:pt x="20827" y="253"/>
                </a:lnTo>
                <a:lnTo>
                  <a:pt x="18796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8667115" y="823086"/>
            <a:ext cx="35560" cy="39370"/>
          </a:xfrm>
          <a:custGeom>
            <a:avLst/>
            <a:gdLst/>
            <a:ahLst/>
            <a:cxnLst/>
            <a:rect l="l" t="t" r="r" b="b"/>
            <a:pathLst>
              <a:path w="35559" h="39369">
                <a:moveTo>
                  <a:pt x="19050" y="0"/>
                </a:moveTo>
                <a:lnTo>
                  <a:pt x="17779" y="0"/>
                </a:lnTo>
                <a:lnTo>
                  <a:pt x="10876" y="1539"/>
                </a:lnTo>
                <a:lnTo>
                  <a:pt x="5222" y="5746"/>
                </a:lnTo>
                <a:lnTo>
                  <a:pt x="1402" y="12001"/>
                </a:lnTo>
                <a:lnTo>
                  <a:pt x="0" y="19685"/>
                </a:lnTo>
                <a:lnTo>
                  <a:pt x="0" y="29463"/>
                </a:lnTo>
                <a:lnTo>
                  <a:pt x="6095" y="37084"/>
                </a:lnTo>
                <a:lnTo>
                  <a:pt x="16128" y="39242"/>
                </a:lnTo>
                <a:lnTo>
                  <a:pt x="17399" y="39370"/>
                </a:lnTo>
                <a:lnTo>
                  <a:pt x="18414" y="39370"/>
                </a:lnTo>
                <a:lnTo>
                  <a:pt x="30202" y="33672"/>
                </a:lnTo>
                <a:lnTo>
                  <a:pt x="35274" y="20939"/>
                </a:lnTo>
                <a:lnTo>
                  <a:pt x="32773" y="7705"/>
                </a:lnTo>
                <a:lnTo>
                  <a:pt x="21843" y="508"/>
                </a:lnTo>
                <a:lnTo>
                  <a:pt x="20446" y="126"/>
                </a:lnTo>
                <a:lnTo>
                  <a:pt x="19050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8474964" y="699643"/>
            <a:ext cx="46990" cy="56515"/>
          </a:xfrm>
          <a:custGeom>
            <a:avLst/>
            <a:gdLst/>
            <a:ahLst/>
            <a:cxnLst/>
            <a:rect l="l" t="t" r="r" b="b"/>
            <a:pathLst>
              <a:path w="46990" h="56515">
                <a:moveTo>
                  <a:pt x="25907" y="0"/>
                </a:moveTo>
                <a:lnTo>
                  <a:pt x="24129" y="0"/>
                </a:lnTo>
                <a:lnTo>
                  <a:pt x="14894" y="2188"/>
                </a:lnTo>
                <a:lnTo>
                  <a:pt x="7207" y="8175"/>
                </a:lnTo>
                <a:lnTo>
                  <a:pt x="1948" y="17091"/>
                </a:lnTo>
                <a:lnTo>
                  <a:pt x="0" y="28067"/>
                </a:lnTo>
                <a:lnTo>
                  <a:pt x="1373" y="37373"/>
                </a:lnTo>
                <a:lnTo>
                  <a:pt x="22605" y="56134"/>
                </a:lnTo>
                <a:lnTo>
                  <a:pt x="24129" y="56134"/>
                </a:lnTo>
                <a:lnTo>
                  <a:pt x="39820" y="47980"/>
                </a:lnTo>
                <a:lnTo>
                  <a:pt x="46688" y="29765"/>
                </a:lnTo>
                <a:lnTo>
                  <a:pt x="43578" y="10860"/>
                </a:lnTo>
                <a:lnTo>
                  <a:pt x="29336" y="635"/>
                </a:lnTo>
                <a:lnTo>
                  <a:pt x="27685" y="127"/>
                </a:lnTo>
                <a:lnTo>
                  <a:pt x="25907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6" name="object 46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8374713" y="3843654"/>
            <a:ext cx="71294" cy="85115"/>
          </a:xfrm>
          <a:prstGeom prst="rect">
            <a:avLst/>
          </a:prstGeom>
        </p:spPr>
      </p:pic>
      <p:sp>
        <p:nvSpPr>
          <p:cNvPr id="47" name="object 47"/>
          <p:cNvSpPr/>
          <p:nvPr/>
        </p:nvSpPr>
        <p:spPr>
          <a:xfrm>
            <a:off x="8911383" y="4317491"/>
            <a:ext cx="34925" cy="40005"/>
          </a:xfrm>
          <a:custGeom>
            <a:avLst/>
            <a:gdLst/>
            <a:ahLst/>
            <a:cxnLst/>
            <a:rect l="l" t="t" r="r" b="b"/>
            <a:pathLst>
              <a:path w="34925" h="40004">
                <a:moveTo>
                  <a:pt x="16589" y="0"/>
                </a:moveTo>
                <a:lnTo>
                  <a:pt x="15700" y="0"/>
                </a:lnTo>
                <a:lnTo>
                  <a:pt x="14811" y="101"/>
                </a:lnTo>
                <a:lnTo>
                  <a:pt x="13922" y="304"/>
                </a:lnTo>
                <a:lnTo>
                  <a:pt x="2823" y="7214"/>
                </a:lnTo>
                <a:lnTo>
                  <a:pt x="0" y="20645"/>
                </a:lnTo>
                <a:lnTo>
                  <a:pt x="4867" y="33735"/>
                </a:lnTo>
                <a:lnTo>
                  <a:pt x="16843" y="39624"/>
                </a:lnTo>
                <a:lnTo>
                  <a:pt x="17732" y="39624"/>
                </a:lnTo>
                <a:lnTo>
                  <a:pt x="34496" y="20726"/>
                </a:lnTo>
                <a:lnTo>
                  <a:pt x="33002" y="12623"/>
                </a:lnTo>
                <a:lnTo>
                  <a:pt x="29019" y="6038"/>
                </a:lnTo>
                <a:lnTo>
                  <a:pt x="23298" y="1616"/>
                </a:lnTo>
                <a:lnTo>
                  <a:pt x="16589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8" name="object 48"/>
          <p:cNvGrpSpPr/>
          <p:nvPr/>
        </p:nvGrpSpPr>
        <p:grpSpPr>
          <a:xfrm>
            <a:off x="7647305" y="3898482"/>
            <a:ext cx="494665" cy="518795"/>
            <a:chOff x="7647305" y="3898482"/>
            <a:chExt cx="494665" cy="518795"/>
          </a:xfrm>
        </p:grpSpPr>
        <p:sp>
          <p:nvSpPr>
            <p:cNvPr id="49" name="object 49"/>
            <p:cNvSpPr/>
            <p:nvPr/>
          </p:nvSpPr>
          <p:spPr>
            <a:xfrm>
              <a:off x="7776924" y="4112483"/>
              <a:ext cx="346075" cy="304800"/>
            </a:xfrm>
            <a:custGeom>
              <a:avLst/>
              <a:gdLst/>
              <a:ahLst/>
              <a:cxnLst/>
              <a:rect l="l" t="t" r="r" b="b"/>
              <a:pathLst>
                <a:path w="346075" h="304800">
                  <a:moveTo>
                    <a:pt x="167417" y="0"/>
                  </a:moveTo>
                  <a:lnTo>
                    <a:pt x="128311" y="5750"/>
                  </a:lnTo>
                  <a:lnTo>
                    <a:pt x="91741" y="18889"/>
                  </a:lnTo>
                  <a:lnTo>
                    <a:pt x="34591" y="64642"/>
                  </a:lnTo>
                  <a:lnTo>
                    <a:pt x="9064" y="134027"/>
                  </a:lnTo>
                  <a:lnTo>
                    <a:pt x="2157" y="163191"/>
                  </a:lnTo>
                  <a:lnTo>
                    <a:pt x="2724" y="222681"/>
                  </a:lnTo>
                  <a:lnTo>
                    <a:pt x="25876" y="278631"/>
                  </a:lnTo>
                  <a:lnTo>
                    <a:pt x="78327" y="304198"/>
                  </a:lnTo>
                  <a:lnTo>
                    <a:pt x="108886" y="299623"/>
                  </a:lnTo>
                  <a:lnTo>
                    <a:pt x="150653" y="268978"/>
                  </a:lnTo>
                  <a:lnTo>
                    <a:pt x="172386" y="233672"/>
                  </a:lnTo>
                  <a:lnTo>
                    <a:pt x="177099" y="225908"/>
                  </a:lnTo>
                  <a:lnTo>
                    <a:pt x="182086" y="219778"/>
                  </a:lnTo>
                  <a:lnTo>
                    <a:pt x="187334" y="215134"/>
                  </a:lnTo>
                  <a:lnTo>
                    <a:pt x="192833" y="211828"/>
                  </a:lnTo>
                  <a:lnTo>
                    <a:pt x="213348" y="208669"/>
                  </a:lnTo>
                  <a:lnTo>
                    <a:pt x="235696" y="213733"/>
                  </a:lnTo>
                  <a:lnTo>
                    <a:pt x="259091" y="220768"/>
                  </a:lnTo>
                  <a:lnTo>
                    <a:pt x="282749" y="223524"/>
                  </a:lnTo>
                  <a:lnTo>
                    <a:pt x="324111" y="198137"/>
                  </a:lnTo>
                  <a:lnTo>
                    <a:pt x="345733" y="133103"/>
                  </a:lnTo>
                  <a:lnTo>
                    <a:pt x="343328" y="103636"/>
                  </a:lnTo>
                  <a:lnTo>
                    <a:pt x="305355" y="47031"/>
                  </a:lnTo>
                  <a:lnTo>
                    <a:pt x="245665" y="12399"/>
                  </a:lnTo>
                  <a:lnTo>
                    <a:pt x="207166" y="2071"/>
                  </a:lnTo>
                  <a:lnTo>
                    <a:pt x="167417" y="0"/>
                  </a:lnTo>
                  <a:close/>
                </a:path>
              </a:pathLst>
            </a:custGeom>
            <a:solidFill>
              <a:srgbClr val="FFE782">
                <a:alpha val="58430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0" name="object 5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647305" y="3947122"/>
              <a:ext cx="205620" cy="292985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890780" y="3898482"/>
              <a:ext cx="115075" cy="149756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034437" y="3983939"/>
              <a:ext cx="107209" cy="123769"/>
            </a:xfrm>
            <a:prstGeom prst="rect">
              <a:avLst/>
            </a:prstGeom>
          </p:spPr>
        </p:pic>
      </p:grpSp>
      <p:pic>
        <p:nvPicPr>
          <p:cNvPr id="53" name="object 53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3833647" y="295463"/>
            <a:ext cx="4667250" cy="4352417"/>
          </a:xfrm>
          <a:prstGeom prst="rect">
            <a:avLst/>
          </a:prstGeom>
        </p:spPr>
      </p:pic>
      <p:sp>
        <p:nvSpPr>
          <p:cNvPr id="54" name="object 54"/>
          <p:cNvSpPr txBox="1">
            <a:spLocks noGrp="1"/>
          </p:cNvSpPr>
          <p:nvPr>
            <p:ph type="title"/>
          </p:nvPr>
        </p:nvSpPr>
        <p:spPr>
          <a:xfrm>
            <a:off x="660800" y="64787"/>
            <a:ext cx="8440529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795" marR="5080" algn="ctr">
              <a:lnSpc>
                <a:spcPct val="100000"/>
              </a:lnSpc>
              <a:spcBef>
                <a:spcPts val="105"/>
              </a:spcBef>
            </a:pPr>
            <a:r>
              <a:rPr lang="es-CO" spc="-300" dirty="0">
                <a:latin typeface="Aharoni" panose="02010803020104030203" pitchFamily="2" charset="-79"/>
                <a:cs typeface="Aharoni" panose="02010803020104030203" pitchFamily="2" charset="-79"/>
              </a:rPr>
              <a:t>MANTO DEL SCHNAUZER</a:t>
            </a:r>
            <a:endParaRPr spc="-3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6" name="CuadroTexto 55"/>
          <p:cNvSpPr txBox="1"/>
          <p:nvPr/>
        </p:nvSpPr>
        <p:spPr>
          <a:xfrm>
            <a:off x="8993" y="956947"/>
            <a:ext cx="9092336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s-ES" b="1" i="0" dirty="0">
                <a:solidFill>
                  <a:srgbClr val="222222"/>
                </a:solidFill>
                <a:effectLst/>
                <a:latin typeface="dancing script"/>
              </a:rPr>
              <a:t>MANTO (PELO)</a:t>
            </a:r>
            <a:endParaRPr lang="es-ES" b="0" i="0" dirty="0">
              <a:solidFill>
                <a:srgbClr val="222222"/>
              </a:solidFill>
              <a:effectLst/>
              <a:latin typeface="dancing script"/>
            </a:endParaRPr>
          </a:p>
          <a:p>
            <a:pPr algn="l" fontAlgn="base"/>
            <a:r>
              <a:rPr lang="es-ES" b="0" i="0" dirty="0">
                <a:solidFill>
                  <a:srgbClr val="3B373B"/>
                </a:solidFill>
                <a:effectLst/>
                <a:latin typeface="open sans" panose="020B0606030504020204" pitchFamily="34" charset="0"/>
              </a:rPr>
              <a:t>No podemos olvidar pues, que la textura del pelo y el crecimiento del mismo en unas zonas determinadas definió a la raza:</a:t>
            </a:r>
            <a:endParaRPr lang="es-ES" b="0" i="0" dirty="0">
              <a:solidFill>
                <a:srgbClr val="3B373B"/>
              </a:solidFill>
              <a:effectLst/>
              <a:latin typeface="open sans" panose="020B0606030504020204" pitchFamily="34" charset="0"/>
            </a:endParaRPr>
          </a:p>
          <a:p>
            <a:pPr algn="l" fontAlgn="base"/>
            <a:r>
              <a:rPr lang="es-ES" b="0" i="0" dirty="0">
                <a:solidFill>
                  <a:srgbClr val="3B373B"/>
                </a:solidFill>
                <a:effectLst/>
                <a:latin typeface="open sans" panose="020B0606030504020204" pitchFamily="34" charset="0"/>
              </a:rPr>
              <a:t>En algunos ejemplares con una textura de pelo excelente, la barba, cejas y pelo de las patas puede tardar mucho en crecer, incluso necesitar algún cuidado especial para ello.</a:t>
            </a:r>
            <a:endParaRPr lang="es-ES" b="0" i="0" dirty="0">
              <a:solidFill>
                <a:srgbClr val="3B373B"/>
              </a:solidFill>
              <a:effectLst/>
              <a:latin typeface="open sans" panose="020B0606030504020204" pitchFamily="34" charset="0"/>
            </a:endParaRPr>
          </a:p>
          <a:p>
            <a:pPr algn="l" fontAlgn="base"/>
            <a:endParaRPr lang="es-ES" b="1" i="0" dirty="0">
              <a:solidFill>
                <a:srgbClr val="3B373B"/>
              </a:solidFill>
              <a:effectLst/>
              <a:latin typeface="open sans" panose="020B0606030504020204" pitchFamily="34" charset="0"/>
            </a:endParaRPr>
          </a:p>
          <a:p>
            <a:pPr algn="just" fontAlgn="base"/>
            <a:r>
              <a:rPr lang="es-ES" b="1" i="0" dirty="0">
                <a:solidFill>
                  <a:srgbClr val="222222"/>
                </a:solidFill>
                <a:effectLst/>
                <a:latin typeface="dancing script"/>
              </a:rPr>
              <a:t>TEXTURA</a:t>
            </a:r>
            <a:endParaRPr lang="es-ES" b="1" i="0" dirty="0">
              <a:solidFill>
                <a:srgbClr val="222222"/>
              </a:solidFill>
              <a:effectLst/>
              <a:latin typeface="dancing script"/>
            </a:endParaRPr>
          </a:p>
          <a:p>
            <a:pPr algn="just" fontAlgn="base"/>
            <a:r>
              <a:rPr lang="es-ES" b="0" i="0" dirty="0">
                <a:solidFill>
                  <a:srgbClr val="3B373B"/>
                </a:solidFill>
                <a:effectLst/>
                <a:latin typeface="open sans" panose="020B0606030504020204" pitchFamily="34" charset="0"/>
              </a:rPr>
              <a:t>La textura deseada en el pelo del Schnauzer consiste en un pelo de cobertura duro, espinoso, «de alambre», sin rizos ni ondulaciones y un </a:t>
            </a:r>
            <a:r>
              <a:rPr lang="es-ES" b="0" i="0" dirty="0" err="1">
                <a:solidFill>
                  <a:srgbClr val="3B373B"/>
                </a:solidFill>
                <a:effectLst/>
                <a:latin typeface="open sans" panose="020B0606030504020204" pitchFamily="34" charset="0"/>
              </a:rPr>
              <a:t>subpelo</a:t>
            </a:r>
            <a:r>
              <a:rPr lang="es-ES" b="0" i="0" dirty="0">
                <a:solidFill>
                  <a:srgbClr val="3B373B"/>
                </a:solidFill>
                <a:effectLst/>
                <a:latin typeface="open sans" panose="020B0606030504020204" pitchFamily="34" charset="0"/>
              </a:rPr>
              <a:t> lanoso y fino, el pelo debe ser duro en el cuerpo y en </a:t>
            </a:r>
            <a:r>
              <a:rPr lang="es-ES" b="0" i="0" dirty="0" err="1">
                <a:solidFill>
                  <a:srgbClr val="3B373B"/>
                </a:solidFill>
                <a:effectLst/>
                <a:latin typeface="open sans" panose="020B0606030504020204" pitchFamily="34" charset="0"/>
              </a:rPr>
              <a:t>cràneo</a:t>
            </a:r>
            <a:r>
              <a:rPr lang="es-ES" b="0" i="0" dirty="0">
                <a:solidFill>
                  <a:srgbClr val="3B373B"/>
                </a:solidFill>
                <a:effectLst/>
                <a:latin typeface="open sans" panose="020B0606030504020204" pitchFamily="34" charset="0"/>
              </a:rPr>
              <a:t> , barba y patas. En la frente y en las orejas es algo mas corto.</a:t>
            </a:r>
            <a:endParaRPr lang="es-ES" b="0" i="0" dirty="0">
              <a:solidFill>
                <a:srgbClr val="3B373B"/>
              </a:solidFill>
              <a:effectLst/>
              <a:latin typeface="open sans" panose="020B0606030504020204" pitchFamily="34" charset="0"/>
            </a:endParaRPr>
          </a:p>
          <a:p>
            <a:pPr algn="l" fontAlgn="base"/>
            <a:r>
              <a:rPr lang="es-ES" b="0" i="0" dirty="0">
                <a:solidFill>
                  <a:srgbClr val="3B373B"/>
                </a:solidFill>
                <a:effectLst/>
                <a:latin typeface="open sans" panose="020B0606030504020204" pitchFamily="34" charset="0"/>
              </a:rPr>
              <a:t>La calidad del pelo en muchas ocasiones es mejorable mediante un adecuado «</a:t>
            </a:r>
            <a:r>
              <a:rPr lang="es-ES" b="0" i="0" dirty="0" err="1">
                <a:solidFill>
                  <a:srgbClr val="3B373B"/>
                </a:solidFill>
                <a:effectLst/>
                <a:latin typeface="open sans" panose="020B0606030504020204" pitchFamily="34" charset="0"/>
              </a:rPr>
              <a:t>stripping</a:t>
            </a:r>
            <a:r>
              <a:rPr lang="es-ES" b="0" i="0" dirty="0">
                <a:solidFill>
                  <a:srgbClr val="3B373B"/>
                </a:solidFill>
                <a:effectLst/>
                <a:latin typeface="open sans" panose="020B0606030504020204" pitchFamily="34" charset="0"/>
              </a:rPr>
              <a:t>», que favorece la salida de pelo mas duro.</a:t>
            </a:r>
            <a:endParaRPr lang="es-ES" b="0" i="0" dirty="0">
              <a:solidFill>
                <a:srgbClr val="3B373B"/>
              </a:solidFill>
              <a:effectLst/>
              <a:latin typeface="open sans" panose="020B0606030504020204" pitchFamily="34" charset="0"/>
            </a:endParaRPr>
          </a:p>
          <a:p>
            <a:pPr algn="l" fontAlgn="base"/>
            <a:endParaRPr lang="es-ES" b="0" i="0" dirty="0">
              <a:solidFill>
                <a:srgbClr val="3B373B"/>
              </a:solidFill>
              <a:effectLst/>
              <a:latin typeface="open sans" panose="020B0606030504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cto 5"/>
          <p:cNvCxnSpPr/>
          <p:nvPr/>
        </p:nvCxnSpPr>
        <p:spPr>
          <a:xfrm>
            <a:off x="5005003" y="1138510"/>
            <a:ext cx="3778274" cy="0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1 Título"/>
          <p:cNvSpPr txBox="1"/>
          <p:nvPr/>
        </p:nvSpPr>
        <p:spPr>
          <a:xfrm>
            <a:off x="4882343" y="281260"/>
            <a:ext cx="3348372" cy="857250"/>
          </a:xfrm>
          <a:prstGeom prst="rect">
            <a:avLst/>
          </a:prstGeom>
        </p:spPr>
        <p:txBody>
          <a:bodyPr vert="horz" lIns="76412" tIns="38206" rIns="76412" bIns="38206" rtlCol="0" anchor="ctr">
            <a:normAutofit fontScale="97500"/>
          </a:bodyPr>
          <a:lstStyle>
            <a:lvl1pPr algn="ctr" defTabSz="101854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CO" sz="3300" b="1" dirty="0">
              <a:latin typeface="Tahoma Bold"/>
              <a:cs typeface="Tahoma Bold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55676" y="1329612"/>
            <a:ext cx="2701255" cy="3045283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4237464" y="572398"/>
            <a:ext cx="478207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100" dirty="0">
                <a:latin typeface="Walter" panose="00000400000000000000" pitchFamily="2" charset="0"/>
              </a:rPr>
              <a:t>PARALELAS DE IGUAL SENTIDO</a:t>
            </a:r>
            <a:endParaRPr lang="es-CO" sz="2100" dirty="0">
              <a:latin typeface="Walter" panose="00000400000000000000" pitchFamily="2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5801533" y="2137355"/>
            <a:ext cx="22776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3200" dirty="0">
                <a:latin typeface="Cooper Black" panose="0208090404030B020404" pitchFamily="18" charset="0"/>
              </a:rPr>
              <a:t>FLANCOS</a:t>
            </a:r>
            <a:endParaRPr lang="es-CO" sz="3200" dirty="0">
              <a:latin typeface="Cooper Black" panose="0208090404030B0204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CD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475487" y="3570732"/>
            <a:ext cx="159931" cy="17970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02864" y="4818557"/>
            <a:ext cx="71628" cy="6962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12442" y="2181860"/>
            <a:ext cx="71500" cy="69516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1714245" y="2356230"/>
            <a:ext cx="34290" cy="33655"/>
          </a:xfrm>
          <a:custGeom>
            <a:avLst/>
            <a:gdLst/>
            <a:ahLst/>
            <a:cxnLst/>
            <a:rect l="l" t="t" r="r" b="b"/>
            <a:pathLst>
              <a:path w="34289" h="33655">
                <a:moveTo>
                  <a:pt x="15112" y="0"/>
                </a:moveTo>
                <a:lnTo>
                  <a:pt x="6731" y="1016"/>
                </a:lnTo>
                <a:lnTo>
                  <a:pt x="889" y="7619"/>
                </a:lnTo>
                <a:lnTo>
                  <a:pt x="0" y="16510"/>
                </a:lnTo>
                <a:lnTo>
                  <a:pt x="0" y="17652"/>
                </a:lnTo>
                <a:lnTo>
                  <a:pt x="127" y="18923"/>
                </a:lnTo>
                <a:lnTo>
                  <a:pt x="6389" y="29672"/>
                </a:lnTo>
                <a:lnTo>
                  <a:pt x="17938" y="33194"/>
                </a:lnTo>
                <a:lnTo>
                  <a:pt x="29059" y="29549"/>
                </a:lnTo>
                <a:lnTo>
                  <a:pt x="34036" y="18795"/>
                </a:lnTo>
                <a:lnTo>
                  <a:pt x="34162" y="17780"/>
                </a:lnTo>
                <a:lnTo>
                  <a:pt x="33909" y="15748"/>
                </a:lnTo>
                <a:lnTo>
                  <a:pt x="31865" y="9108"/>
                </a:lnTo>
                <a:lnTo>
                  <a:pt x="27749" y="3873"/>
                </a:lnTo>
                <a:lnTo>
                  <a:pt x="22014" y="638"/>
                </a:lnTo>
                <a:lnTo>
                  <a:pt x="15112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376425" y="2497073"/>
            <a:ext cx="34290" cy="33655"/>
          </a:xfrm>
          <a:custGeom>
            <a:avLst/>
            <a:gdLst/>
            <a:ahLst/>
            <a:cxnLst/>
            <a:rect l="l" t="t" r="r" b="b"/>
            <a:pathLst>
              <a:path w="34290" h="33655">
                <a:moveTo>
                  <a:pt x="14986" y="0"/>
                </a:moveTo>
                <a:lnTo>
                  <a:pt x="6731" y="1015"/>
                </a:lnTo>
                <a:lnTo>
                  <a:pt x="762" y="7619"/>
                </a:lnTo>
                <a:lnTo>
                  <a:pt x="127" y="16128"/>
                </a:lnTo>
                <a:lnTo>
                  <a:pt x="0" y="17271"/>
                </a:lnTo>
                <a:lnTo>
                  <a:pt x="254" y="19557"/>
                </a:lnTo>
                <a:lnTo>
                  <a:pt x="6443" y="30100"/>
                </a:lnTo>
                <a:lnTo>
                  <a:pt x="17954" y="33607"/>
                </a:lnTo>
                <a:lnTo>
                  <a:pt x="29061" y="29898"/>
                </a:lnTo>
                <a:lnTo>
                  <a:pt x="34036" y="18795"/>
                </a:lnTo>
                <a:lnTo>
                  <a:pt x="34162" y="17399"/>
                </a:lnTo>
                <a:lnTo>
                  <a:pt x="34162" y="16128"/>
                </a:lnTo>
                <a:lnTo>
                  <a:pt x="34036" y="14858"/>
                </a:lnTo>
                <a:lnTo>
                  <a:pt x="31916" y="8536"/>
                </a:lnTo>
                <a:lnTo>
                  <a:pt x="27654" y="3619"/>
                </a:lnTo>
                <a:lnTo>
                  <a:pt x="21820" y="607"/>
                </a:lnTo>
                <a:lnTo>
                  <a:pt x="14986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496692" y="4606340"/>
            <a:ext cx="48260" cy="46355"/>
          </a:xfrm>
          <a:custGeom>
            <a:avLst/>
            <a:gdLst/>
            <a:ahLst/>
            <a:cxnLst/>
            <a:rect l="l" t="t" r="r" b="b"/>
            <a:pathLst>
              <a:path w="48260" h="46354">
                <a:moveTo>
                  <a:pt x="20955" y="0"/>
                </a:moveTo>
                <a:lnTo>
                  <a:pt x="13287" y="2269"/>
                </a:lnTo>
                <a:lnTo>
                  <a:pt x="6857" y="6913"/>
                </a:lnTo>
                <a:lnTo>
                  <a:pt x="2238" y="13546"/>
                </a:lnTo>
                <a:lnTo>
                  <a:pt x="0" y="21780"/>
                </a:lnTo>
                <a:lnTo>
                  <a:pt x="0" y="25095"/>
                </a:lnTo>
                <a:lnTo>
                  <a:pt x="126" y="26631"/>
                </a:lnTo>
                <a:lnTo>
                  <a:pt x="8888" y="41282"/>
                </a:lnTo>
                <a:lnTo>
                  <a:pt x="25066" y="46245"/>
                </a:lnTo>
                <a:lnTo>
                  <a:pt x="40649" y="41299"/>
                </a:lnTo>
                <a:lnTo>
                  <a:pt x="47625" y="26225"/>
                </a:lnTo>
                <a:lnTo>
                  <a:pt x="47879" y="24460"/>
                </a:lnTo>
                <a:lnTo>
                  <a:pt x="47625" y="21018"/>
                </a:lnTo>
                <a:lnTo>
                  <a:pt x="44672" y="12085"/>
                </a:lnTo>
                <a:lnTo>
                  <a:pt x="38671" y="5094"/>
                </a:lnTo>
                <a:lnTo>
                  <a:pt x="30479" y="810"/>
                </a:lnTo>
                <a:lnTo>
                  <a:pt x="20955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262769" y="1866695"/>
            <a:ext cx="71004" cy="70451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75544" y="2881354"/>
            <a:ext cx="71687" cy="70332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7276891" y="2110061"/>
            <a:ext cx="36195" cy="33655"/>
          </a:xfrm>
          <a:custGeom>
            <a:avLst/>
            <a:gdLst/>
            <a:ahLst/>
            <a:cxnLst/>
            <a:rect l="l" t="t" r="r" b="b"/>
            <a:pathLst>
              <a:path w="36195" h="33655">
                <a:moveTo>
                  <a:pt x="17537" y="0"/>
                </a:moveTo>
                <a:lnTo>
                  <a:pt x="6351" y="4488"/>
                </a:lnTo>
                <a:lnTo>
                  <a:pt x="0" y="14311"/>
                </a:lnTo>
                <a:lnTo>
                  <a:pt x="2875" y="25824"/>
                </a:lnTo>
                <a:lnTo>
                  <a:pt x="17146" y="33492"/>
                </a:lnTo>
                <a:lnTo>
                  <a:pt x="23657" y="32379"/>
                </a:lnTo>
                <a:lnTo>
                  <a:pt x="29418" y="28491"/>
                </a:lnTo>
                <a:lnTo>
                  <a:pt x="35260" y="22522"/>
                </a:lnTo>
                <a:lnTo>
                  <a:pt x="35768" y="13632"/>
                </a:lnTo>
                <a:lnTo>
                  <a:pt x="31450" y="7282"/>
                </a:lnTo>
                <a:lnTo>
                  <a:pt x="30815" y="6266"/>
                </a:lnTo>
                <a:lnTo>
                  <a:pt x="30053" y="5250"/>
                </a:lnTo>
                <a:lnTo>
                  <a:pt x="29164" y="4488"/>
                </a:lnTo>
                <a:lnTo>
                  <a:pt x="17537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7450969" y="1787904"/>
            <a:ext cx="36195" cy="34290"/>
          </a:xfrm>
          <a:custGeom>
            <a:avLst/>
            <a:gdLst/>
            <a:ahLst/>
            <a:cxnLst/>
            <a:rect l="l" t="t" r="r" b="b"/>
            <a:pathLst>
              <a:path w="36195" h="34289">
                <a:moveTo>
                  <a:pt x="17474" y="0"/>
                </a:moveTo>
                <a:lnTo>
                  <a:pt x="6296" y="4526"/>
                </a:lnTo>
                <a:lnTo>
                  <a:pt x="0" y="14410"/>
                </a:lnTo>
                <a:lnTo>
                  <a:pt x="3169" y="26163"/>
                </a:lnTo>
                <a:lnTo>
                  <a:pt x="17583" y="33974"/>
                </a:lnTo>
                <a:lnTo>
                  <a:pt x="23977" y="32640"/>
                </a:lnTo>
                <a:lnTo>
                  <a:pt x="29585" y="28830"/>
                </a:lnTo>
                <a:lnTo>
                  <a:pt x="35427" y="22734"/>
                </a:lnTo>
                <a:lnTo>
                  <a:pt x="35935" y="13971"/>
                </a:lnTo>
                <a:lnTo>
                  <a:pt x="31109" y="6986"/>
                </a:lnTo>
                <a:lnTo>
                  <a:pt x="30474" y="5970"/>
                </a:lnTo>
                <a:lnTo>
                  <a:pt x="29712" y="5081"/>
                </a:lnTo>
                <a:lnTo>
                  <a:pt x="28950" y="4319"/>
                </a:lnTo>
                <a:lnTo>
                  <a:pt x="17474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8366045" y="2497030"/>
            <a:ext cx="48260" cy="46990"/>
          </a:xfrm>
          <a:custGeom>
            <a:avLst/>
            <a:gdLst/>
            <a:ahLst/>
            <a:cxnLst/>
            <a:rect l="l" t="t" r="r" b="b"/>
            <a:pathLst>
              <a:path w="48259" h="46989">
                <a:moveTo>
                  <a:pt x="24733" y="0"/>
                </a:moveTo>
                <a:lnTo>
                  <a:pt x="9032" y="6330"/>
                </a:lnTo>
                <a:lnTo>
                  <a:pt x="0" y="19994"/>
                </a:lnTo>
                <a:lnTo>
                  <a:pt x="4016" y="36111"/>
                </a:lnTo>
                <a:lnTo>
                  <a:pt x="24272" y="46811"/>
                </a:lnTo>
                <a:lnTo>
                  <a:pt x="33321" y="45013"/>
                </a:lnTo>
                <a:lnTo>
                  <a:pt x="41227" y="39667"/>
                </a:lnTo>
                <a:lnTo>
                  <a:pt x="45787" y="33089"/>
                </a:lnTo>
                <a:lnTo>
                  <a:pt x="47894" y="25427"/>
                </a:lnTo>
                <a:lnTo>
                  <a:pt x="47335" y="17361"/>
                </a:lnTo>
                <a:lnTo>
                  <a:pt x="43894" y="9568"/>
                </a:lnTo>
                <a:lnTo>
                  <a:pt x="42878" y="8171"/>
                </a:lnTo>
                <a:lnTo>
                  <a:pt x="40719" y="5885"/>
                </a:lnTo>
                <a:lnTo>
                  <a:pt x="24733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938771" y="4664964"/>
            <a:ext cx="108203" cy="121920"/>
          </a:xfrm>
          <a:prstGeom prst="rect">
            <a:avLst/>
          </a:prstGeom>
        </p:spPr>
      </p:pic>
      <p:sp>
        <p:nvSpPr>
          <p:cNvPr id="15" name="object 15"/>
          <p:cNvSpPr/>
          <p:nvPr/>
        </p:nvSpPr>
        <p:spPr>
          <a:xfrm>
            <a:off x="994788" y="3473996"/>
            <a:ext cx="912494" cy="886460"/>
          </a:xfrm>
          <a:custGeom>
            <a:avLst/>
            <a:gdLst/>
            <a:ahLst/>
            <a:cxnLst/>
            <a:rect l="l" t="t" r="r" b="b"/>
            <a:pathLst>
              <a:path w="912494" h="886460">
                <a:moveTo>
                  <a:pt x="218734" y="295909"/>
                </a:moveTo>
                <a:lnTo>
                  <a:pt x="211787" y="295909"/>
                </a:lnTo>
                <a:lnTo>
                  <a:pt x="210695" y="297180"/>
                </a:lnTo>
                <a:lnTo>
                  <a:pt x="204916" y="297180"/>
                </a:lnTo>
                <a:lnTo>
                  <a:pt x="184116" y="306069"/>
                </a:lnTo>
                <a:lnTo>
                  <a:pt x="156567" y="316230"/>
                </a:lnTo>
                <a:lnTo>
                  <a:pt x="125742" y="325119"/>
                </a:lnTo>
                <a:lnTo>
                  <a:pt x="95112" y="328930"/>
                </a:lnTo>
                <a:lnTo>
                  <a:pt x="226049" y="328930"/>
                </a:lnTo>
                <a:lnTo>
                  <a:pt x="265255" y="363219"/>
                </a:lnTo>
                <a:lnTo>
                  <a:pt x="305085" y="396239"/>
                </a:lnTo>
                <a:lnTo>
                  <a:pt x="426451" y="491489"/>
                </a:lnTo>
                <a:lnTo>
                  <a:pt x="466908" y="524510"/>
                </a:lnTo>
                <a:lnTo>
                  <a:pt x="507054" y="556260"/>
                </a:lnTo>
                <a:lnTo>
                  <a:pt x="546702" y="589280"/>
                </a:lnTo>
                <a:lnTo>
                  <a:pt x="585664" y="623569"/>
                </a:lnTo>
                <a:lnTo>
                  <a:pt x="623753" y="657860"/>
                </a:lnTo>
                <a:lnTo>
                  <a:pt x="660783" y="694690"/>
                </a:lnTo>
                <a:lnTo>
                  <a:pt x="669546" y="734060"/>
                </a:lnTo>
                <a:lnTo>
                  <a:pt x="672118" y="786129"/>
                </a:lnTo>
                <a:lnTo>
                  <a:pt x="672721" y="802640"/>
                </a:lnTo>
                <a:lnTo>
                  <a:pt x="682341" y="850900"/>
                </a:lnTo>
                <a:lnTo>
                  <a:pt x="714631" y="882650"/>
                </a:lnTo>
                <a:lnTo>
                  <a:pt x="727871" y="886460"/>
                </a:lnTo>
                <a:lnTo>
                  <a:pt x="740158" y="886460"/>
                </a:lnTo>
                <a:lnTo>
                  <a:pt x="779254" y="869950"/>
                </a:lnTo>
                <a:lnTo>
                  <a:pt x="793275" y="850900"/>
                </a:lnTo>
                <a:lnTo>
                  <a:pt x="738253" y="850900"/>
                </a:lnTo>
                <a:lnTo>
                  <a:pt x="728019" y="849629"/>
                </a:lnTo>
                <a:lnTo>
                  <a:pt x="708465" y="798829"/>
                </a:lnTo>
                <a:lnTo>
                  <a:pt x="708360" y="768350"/>
                </a:lnTo>
                <a:lnTo>
                  <a:pt x="707517" y="735329"/>
                </a:lnTo>
                <a:lnTo>
                  <a:pt x="702947" y="703579"/>
                </a:lnTo>
                <a:lnTo>
                  <a:pt x="706122" y="697229"/>
                </a:lnTo>
                <a:lnTo>
                  <a:pt x="705741" y="689610"/>
                </a:lnTo>
                <a:lnTo>
                  <a:pt x="699645" y="683260"/>
                </a:lnTo>
                <a:lnTo>
                  <a:pt x="693926" y="676910"/>
                </a:lnTo>
                <a:lnTo>
                  <a:pt x="687897" y="670560"/>
                </a:lnTo>
                <a:lnTo>
                  <a:pt x="681678" y="664210"/>
                </a:lnTo>
                <a:lnTo>
                  <a:pt x="675388" y="657860"/>
                </a:lnTo>
                <a:lnTo>
                  <a:pt x="679154" y="651510"/>
                </a:lnTo>
                <a:lnTo>
                  <a:pt x="682373" y="645160"/>
                </a:lnTo>
                <a:lnTo>
                  <a:pt x="683649" y="641350"/>
                </a:lnTo>
                <a:lnTo>
                  <a:pt x="659513" y="641350"/>
                </a:lnTo>
                <a:lnTo>
                  <a:pt x="635129" y="615950"/>
                </a:lnTo>
                <a:lnTo>
                  <a:pt x="641479" y="601980"/>
                </a:lnTo>
                <a:lnTo>
                  <a:pt x="620651" y="601980"/>
                </a:lnTo>
                <a:lnTo>
                  <a:pt x="601559" y="582930"/>
                </a:lnTo>
                <a:lnTo>
                  <a:pt x="595251" y="577850"/>
                </a:lnTo>
                <a:lnTo>
                  <a:pt x="599569" y="572769"/>
                </a:lnTo>
                <a:lnTo>
                  <a:pt x="602744" y="565150"/>
                </a:lnTo>
                <a:lnTo>
                  <a:pt x="602591" y="561339"/>
                </a:lnTo>
                <a:lnTo>
                  <a:pt x="578233" y="561339"/>
                </a:lnTo>
                <a:lnTo>
                  <a:pt x="573502" y="557530"/>
                </a:lnTo>
                <a:lnTo>
                  <a:pt x="568581" y="552450"/>
                </a:lnTo>
                <a:lnTo>
                  <a:pt x="563660" y="548639"/>
                </a:lnTo>
                <a:lnTo>
                  <a:pt x="558929" y="543560"/>
                </a:lnTo>
                <a:lnTo>
                  <a:pt x="562517" y="535939"/>
                </a:lnTo>
                <a:lnTo>
                  <a:pt x="564580" y="528319"/>
                </a:lnTo>
                <a:lnTo>
                  <a:pt x="542038" y="528319"/>
                </a:lnTo>
                <a:lnTo>
                  <a:pt x="504488" y="496569"/>
                </a:lnTo>
                <a:lnTo>
                  <a:pt x="466139" y="464819"/>
                </a:lnTo>
                <a:lnTo>
                  <a:pt x="427004" y="434339"/>
                </a:lnTo>
                <a:lnTo>
                  <a:pt x="387095" y="405130"/>
                </a:lnTo>
                <a:lnTo>
                  <a:pt x="346422" y="375919"/>
                </a:lnTo>
                <a:lnTo>
                  <a:pt x="304998" y="349250"/>
                </a:lnTo>
                <a:lnTo>
                  <a:pt x="262833" y="322580"/>
                </a:lnTo>
                <a:lnTo>
                  <a:pt x="219940" y="297180"/>
                </a:lnTo>
                <a:lnTo>
                  <a:pt x="218734" y="295909"/>
                </a:lnTo>
                <a:close/>
              </a:path>
              <a:path w="912494" h="886460">
                <a:moveTo>
                  <a:pt x="837270" y="742950"/>
                </a:moveTo>
                <a:lnTo>
                  <a:pt x="805436" y="742950"/>
                </a:lnTo>
                <a:lnTo>
                  <a:pt x="800185" y="758190"/>
                </a:lnTo>
                <a:lnTo>
                  <a:pt x="795054" y="772160"/>
                </a:lnTo>
                <a:lnTo>
                  <a:pt x="789684" y="786129"/>
                </a:lnTo>
                <a:lnTo>
                  <a:pt x="783719" y="798829"/>
                </a:lnTo>
                <a:lnTo>
                  <a:pt x="776783" y="814069"/>
                </a:lnTo>
                <a:lnTo>
                  <a:pt x="768241" y="829310"/>
                </a:lnTo>
                <a:lnTo>
                  <a:pt x="757626" y="843279"/>
                </a:lnTo>
                <a:lnTo>
                  <a:pt x="744476" y="850900"/>
                </a:lnTo>
                <a:lnTo>
                  <a:pt x="793275" y="850900"/>
                </a:lnTo>
                <a:lnTo>
                  <a:pt x="808230" y="830579"/>
                </a:lnTo>
                <a:lnTo>
                  <a:pt x="828062" y="781050"/>
                </a:lnTo>
                <a:lnTo>
                  <a:pt x="837270" y="742950"/>
                </a:lnTo>
                <a:close/>
              </a:path>
              <a:path w="912494" h="886460">
                <a:moveTo>
                  <a:pt x="794006" y="745490"/>
                </a:moveTo>
                <a:lnTo>
                  <a:pt x="776607" y="745490"/>
                </a:lnTo>
                <a:lnTo>
                  <a:pt x="782449" y="746760"/>
                </a:lnTo>
                <a:lnTo>
                  <a:pt x="794006" y="745490"/>
                </a:lnTo>
                <a:close/>
              </a:path>
              <a:path w="912494" h="886460">
                <a:moveTo>
                  <a:pt x="903951" y="613410"/>
                </a:moveTo>
                <a:lnTo>
                  <a:pt x="855097" y="613410"/>
                </a:lnTo>
                <a:lnTo>
                  <a:pt x="866428" y="618489"/>
                </a:lnTo>
                <a:lnTo>
                  <a:pt x="874472" y="626110"/>
                </a:lnTo>
                <a:lnTo>
                  <a:pt x="878207" y="640080"/>
                </a:lnTo>
                <a:lnTo>
                  <a:pt x="876967" y="654050"/>
                </a:lnTo>
                <a:lnTo>
                  <a:pt x="872190" y="666750"/>
                </a:lnTo>
                <a:lnTo>
                  <a:pt x="834408" y="697229"/>
                </a:lnTo>
                <a:lnTo>
                  <a:pt x="789640" y="709929"/>
                </a:lnTo>
                <a:lnTo>
                  <a:pt x="777585" y="713740"/>
                </a:lnTo>
                <a:lnTo>
                  <a:pt x="766066" y="717550"/>
                </a:lnTo>
                <a:lnTo>
                  <a:pt x="759906" y="723900"/>
                </a:lnTo>
                <a:lnTo>
                  <a:pt x="759367" y="732790"/>
                </a:lnTo>
                <a:lnTo>
                  <a:pt x="763351" y="740410"/>
                </a:lnTo>
                <a:lnTo>
                  <a:pt x="770765" y="745490"/>
                </a:lnTo>
                <a:lnTo>
                  <a:pt x="799721" y="745490"/>
                </a:lnTo>
                <a:lnTo>
                  <a:pt x="805436" y="742950"/>
                </a:lnTo>
                <a:lnTo>
                  <a:pt x="837270" y="742950"/>
                </a:lnTo>
                <a:lnTo>
                  <a:pt x="839726" y="732790"/>
                </a:lnTo>
                <a:lnTo>
                  <a:pt x="843028" y="731519"/>
                </a:lnTo>
                <a:lnTo>
                  <a:pt x="855410" y="725169"/>
                </a:lnTo>
                <a:lnTo>
                  <a:pt x="886843" y="702310"/>
                </a:lnTo>
                <a:lnTo>
                  <a:pt x="908369" y="669289"/>
                </a:lnTo>
                <a:lnTo>
                  <a:pt x="912275" y="648969"/>
                </a:lnTo>
                <a:lnTo>
                  <a:pt x="911227" y="628650"/>
                </a:lnTo>
                <a:lnTo>
                  <a:pt x="903951" y="613410"/>
                </a:lnTo>
                <a:close/>
              </a:path>
              <a:path w="912494" h="886460">
                <a:moveTo>
                  <a:pt x="683262" y="619760"/>
                </a:moveTo>
                <a:lnTo>
                  <a:pt x="676785" y="619760"/>
                </a:lnTo>
                <a:lnTo>
                  <a:pt x="675007" y="621030"/>
                </a:lnTo>
                <a:lnTo>
                  <a:pt x="673737" y="623569"/>
                </a:lnTo>
                <a:lnTo>
                  <a:pt x="668276" y="631189"/>
                </a:lnTo>
                <a:lnTo>
                  <a:pt x="663831" y="633730"/>
                </a:lnTo>
                <a:lnTo>
                  <a:pt x="659513" y="641350"/>
                </a:lnTo>
                <a:lnTo>
                  <a:pt x="683649" y="641350"/>
                </a:lnTo>
                <a:lnTo>
                  <a:pt x="684925" y="637539"/>
                </a:lnTo>
                <a:lnTo>
                  <a:pt x="686691" y="629919"/>
                </a:lnTo>
                <a:lnTo>
                  <a:pt x="688215" y="624839"/>
                </a:lnTo>
                <a:lnTo>
                  <a:pt x="683262" y="619760"/>
                </a:lnTo>
                <a:close/>
              </a:path>
              <a:path w="912494" h="886460">
                <a:moveTo>
                  <a:pt x="308538" y="39369"/>
                </a:moveTo>
                <a:lnTo>
                  <a:pt x="248566" y="39369"/>
                </a:lnTo>
                <a:lnTo>
                  <a:pt x="274385" y="53340"/>
                </a:lnTo>
                <a:lnTo>
                  <a:pt x="288162" y="92709"/>
                </a:lnTo>
                <a:lnTo>
                  <a:pt x="293549" y="144780"/>
                </a:lnTo>
                <a:lnTo>
                  <a:pt x="293996" y="181609"/>
                </a:lnTo>
                <a:lnTo>
                  <a:pt x="294115" y="205739"/>
                </a:lnTo>
                <a:lnTo>
                  <a:pt x="293753" y="240030"/>
                </a:lnTo>
                <a:lnTo>
                  <a:pt x="289290" y="246380"/>
                </a:lnTo>
                <a:lnTo>
                  <a:pt x="287578" y="254000"/>
                </a:lnTo>
                <a:lnTo>
                  <a:pt x="325988" y="300989"/>
                </a:lnTo>
                <a:lnTo>
                  <a:pt x="360921" y="332739"/>
                </a:lnTo>
                <a:lnTo>
                  <a:pt x="397133" y="363219"/>
                </a:lnTo>
                <a:lnTo>
                  <a:pt x="434223" y="393700"/>
                </a:lnTo>
                <a:lnTo>
                  <a:pt x="546737" y="481330"/>
                </a:lnTo>
                <a:lnTo>
                  <a:pt x="584479" y="509269"/>
                </a:lnTo>
                <a:lnTo>
                  <a:pt x="622363" y="538480"/>
                </a:lnTo>
                <a:lnTo>
                  <a:pt x="660719" y="565150"/>
                </a:lnTo>
                <a:lnTo>
                  <a:pt x="699880" y="590550"/>
                </a:lnTo>
                <a:lnTo>
                  <a:pt x="740177" y="614680"/>
                </a:lnTo>
                <a:lnTo>
                  <a:pt x="781941" y="636269"/>
                </a:lnTo>
                <a:lnTo>
                  <a:pt x="783084" y="637539"/>
                </a:lnTo>
                <a:lnTo>
                  <a:pt x="792355" y="637539"/>
                </a:lnTo>
                <a:lnTo>
                  <a:pt x="798197" y="628650"/>
                </a:lnTo>
                <a:lnTo>
                  <a:pt x="792990" y="623569"/>
                </a:lnTo>
                <a:lnTo>
                  <a:pt x="804249" y="619760"/>
                </a:lnTo>
                <a:lnTo>
                  <a:pt x="829102" y="614680"/>
                </a:lnTo>
                <a:lnTo>
                  <a:pt x="841504" y="613410"/>
                </a:lnTo>
                <a:lnTo>
                  <a:pt x="903951" y="613410"/>
                </a:lnTo>
                <a:lnTo>
                  <a:pt x="901525" y="608330"/>
                </a:lnTo>
                <a:lnTo>
                  <a:pt x="771400" y="608330"/>
                </a:lnTo>
                <a:lnTo>
                  <a:pt x="688883" y="547369"/>
                </a:lnTo>
                <a:lnTo>
                  <a:pt x="607325" y="483869"/>
                </a:lnTo>
                <a:lnTo>
                  <a:pt x="567206" y="452119"/>
                </a:lnTo>
                <a:lnTo>
                  <a:pt x="527687" y="417830"/>
                </a:lnTo>
                <a:lnTo>
                  <a:pt x="486762" y="383539"/>
                </a:lnTo>
                <a:lnTo>
                  <a:pt x="446051" y="347980"/>
                </a:lnTo>
                <a:lnTo>
                  <a:pt x="404974" y="311150"/>
                </a:lnTo>
                <a:lnTo>
                  <a:pt x="362953" y="276859"/>
                </a:lnTo>
                <a:lnTo>
                  <a:pt x="319407" y="245109"/>
                </a:lnTo>
                <a:lnTo>
                  <a:pt x="329123" y="209550"/>
                </a:lnTo>
                <a:lnTo>
                  <a:pt x="333361" y="166369"/>
                </a:lnTo>
                <a:lnTo>
                  <a:pt x="331494" y="119380"/>
                </a:lnTo>
                <a:lnTo>
                  <a:pt x="322897" y="73659"/>
                </a:lnTo>
                <a:lnTo>
                  <a:pt x="308538" y="39369"/>
                </a:lnTo>
                <a:close/>
              </a:path>
              <a:path w="912494" h="886460">
                <a:moveTo>
                  <a:pt x="835662" y="580389"/>
                </a:moveTo>
                <a:lnTo>
                  <a:pt x="817495" y="582930"/>
                </a:lnTo>
                <a:lnTo>
                  <a:pt x="800150" y="588010"/>
                </a:lnTo>
                <a:lnTo>
                  <a:pt x="784495" y="596900"/>
                </a:lnTo>
                <a:lnTo>
                  <a:pt x="771400" y="608330"/>
                </a:lnTo>
                <a:lnTo>
                  <a:pt x="901525" y="608330"/>
                </a:lnTo>
                <a:lnTo>
                  <a:pt x="900313" y="605789"/>
                </a:lnTo>
                <a:lnTo>
                  <a:pt x="882588" y="590550"/>
                </a:lnTo>
                <a:lnTo>
                  <a:pt x="860292" y="581660"/>
                </a:lnTo>
                <a:lnTo>
                  <a:pt x="835662" y="580389"/>
                </a:lnTo>
                <a:close/>
              </a:path>
              <a:path w="912494" h="886460">
                <a:moveTo>
                  <a:pt x="639828" y="586739"/>
                </a:moveTo>
                <a:lnTo>
                  <a:pt x="633478" y="586739"/>
                </a:lnTo>
                <a:lnTo>
                  <a:pt x="630938" y="588010"/>
                </a:lnTo>
                <a:lnTo>
                  <a:pt x="629414" y="590550"/>
                </a:lnTo>
                <a:lnTo>
                  <a:pt x="627255" y="594360"/>
                </a:lnTo>
                <a:lnTo>
                  <a:pt x="620651" y="601980"/>
                </a:lnTo>
                <a:lnTo>
                  <a:pt x="641479" y="601980"/>
                </a:lnTo>
                <a:lnTo>
                  <a:pt x="642368" y="594360"/>
                </a:lnTo>
                <a:lnTo>
                  <a:pt x="643511" y="589280"/>
                </a:lnTo>
                <a:lnTo>
                  <a:pt x="639828" y="586739"/>
                </a:lnTo>
                <a:close/>
              </a:path>
              <a:path w="912494" h="886460">
                <a:moveTo>
                  <a:pt x="596521" y="547369"/>
                </a:moveTo>
                <a:lnTo>
                  <a:pt x="586869" y="548639"/>
                </a:lnTo>
                <a:lnTo>
                  <a:pt x="582805" y="551180"/>
                </a:lnTo>
                <a:lnTo>
                  <a:pt x="581535" y="556260"/>
                </a:lnTo>
                <a:lnTo>
                  <a:pt x="580392" y="558800"/>
                </a:lnTo>
                <a:lnTo>
                  <a:pt x="579376" y="560069"/>
                </a:lnTo>
                <a:lnTo>
                  <a:pt x="578233" y="561339"/>
                </a:lnTo>
                <a:lnTo>
                  <a:pt x="602591" y="561339"/>
                </a:lnTo>
                <a:lnTo>
                  <a:pt x="602109" y="551180"/>
                </a:lnTo>
                <a:lnTo>
                  <a:pt x="596521" y="547369"/>
                </a:lnTo>
                <a:close/>
              </a:path>
              <a:path w="912494" h="886460">
                <a:moveTo>
                  <a:pt x="558040" y="513080"/>
                </a:moveTo>
                <a:lnTo>
                  <a:pt x="551309" y="513080"/>
                </a:lnTo>
                <a:lnTo>
                  <a:pt x="548642" y="515619"/>
                </a:lnTo>
                <a:lnTo>
                  <a:pt x="547372" y="518159"/>
                </a:lnTo>
                <a:lnTo>
                  <a:pt x="546356" y="523239"/>
                </a:lnTo>
                <a:lnTo>
                  <a:pt x="542038" y="528319"/>
                </a:lnTo>
                <a:lnTo>
                  <a:pt x="564580" y="528319"/>
                </a:lnTo>
                <a:lnTo>
                  <a:pt x="564072" y="520700"/>
                </a:lnTo>
                <a:lnTo>
                  <a:pt x="559945" y="515619"/>
                </a:lnTo>
                <a:lnTo>
                  <a:pt x="558040" y="513080"/>
                </a:lnTo>
                <a:close/>
              </a:path>
              <a:path w="912494" h="886460">
                <a:moveTo>
                  <a:pt x="250459" y="0"/>
                </a:moveTo>
                <a:lnTo>
                  <a:pt x="209445" y="12700"/>
                </a:lnTo>
                <a:lnTo>
                  <a:pt x="172032" y="68579"/>
                </a:lnTo>
                <a:lnTo>
                  <a:pt x="158940" y="123189"/>
                </a:lnTo>
                <a:lnTo>
                  <a:pt x="149532" y="176530"/>
                </a:lnTo>
                <a:lnTo>
                  <a:pt x="127406" y="181609"/>
                </a:lnTo>
                <a:lnTo>
                  <a:pt x="84618" y="194309"/>
                </a:lnTo>
                <a:lnTo>
                  <a:pt x="34131" y="220980"/>
                </a:lnTo>
                <a:lnTo>
                  <a:pt x="0" y="274319"/>
                </a:lnTo>
                <a:lnTo>
                  <a:pt x="2834" y="308609"/>
                </a:lnTo>
                <a:lnTo>
                  <a:pt x="19449" y="339089"/>
                </a:lnTo>
                <a:lnTo>
                  <a:pt x="45161" y="358139"/>
                </a:lnTo>
                <a:lnTo>
                  <a:pt x="77206" y="368300"/>
                </a:lnTo>
                <a:lnTo>
                  <a:pt x="112816" y="369569"/>
                </a:lnTo>
                <a:lnTo>
                  <a:pt x="143174" y="367030"/>
                </a:lnTo>
                <a:lnTo>
                  <a:pt x="172493" y="358139"/>
                </a:lnTo>
                <a:lnTo>
                  <a:pt x="199184" y="347980"/>
                </a:lnTo>
                <a:lnTo>
                  <a:pt x="221655" y="334009"/>
                </a:lnTo>
                <a:lnTo>
                  <a:pt x="223903" y="332739"/>
                </a:lnTo>
                <a:lnTo>
                  <a:pt x="225008" y="331469"/>
                </a:lnTo>
                <a:lnTo>
                  <a:pt x="226049" y="328930"/>
                </a:lnTo>
                <a:lnTo>
                  <a:pt x="95112" y="328930"/>
                </a:lnTo>
                <a:lnTo>
                  <a:pt x="76168" y="327659"/>
                </a:lnTo>
                <a:lnTo>
                  <a:pt x="60011" y="322580"/>
                </a:lnTo>
                <a:lnTo>
                  <a:pt x="47733" y="312419"/>
                </a:lnTo>
                <a:lnTo>
                  <a:pt x="40426" y="294639"/>
                </a:lnTo>
                <a:lnTo>
                  <a:pt x="44245" y="265430"/>
                </a:lnTo>
                <a:lnTo>
                  <a:pt x="63964" y="243839"/>
                </a:lnTo>
                <a:lnTo>
                  <a:pt x="91548" y="228600"/>
                </a:lnTo>
                <a:lnTo>
                  <a:pt x="118963" y="215900"/>
                </a:lnTo>
                <a:lnTo>
                  <a:pt x="123991" y="213359"/>
                </a:lnTo>
                <a:lnTo>
                  <a:pt x="130305" y="210819"/>
                </a:lnTo>
                <a:lnTo>
                  <a:pt x="137470" y="208280"/>
                </a:lnTo>
                <a:lnTo>
                  <a:pt x="145049" y="204469"/>
                </a:lnTo>
                <a:lnTo>
                  <a:pt x="188214" y="204469"/>
                </a:lnTo>
                <a:lnTo>
                  <a:pt x="190265" y="181609"/>
                </a:lnTo>
                <a:lnTo>
                  <a:pt x="192674" y="158750"/>
                </a:lnTo>
                <a:lnTo>
                  <a:pt x="204164" y="91439"/>
                </a:lnTo>
                <a:lnTo>
                  <a:pt x="241619" y="40639"/>
                </a:lnTo>
                <a:lnTo>
                  <a:pt x="244045" y="39369"/>
                </a:lnTo>
                <a:lnTo>
                  <a:pt x="308538" y="39369"/>
                </a:lnTo>
                <a:lnTo>
                  <a:pt x="306943" y="35560"/>
                </a:lnTo>
                <a:lnTo>
                  <a:pt x="283005" y="8889"/>
                </a:lnTo>
                <a:lnTo>
                  <a:pt x="250459" y="0"/>
                </a:lnTo>
                <a:close/>
              </a:path>
              <a:path w="912494" h="886460">
                <a:moveTo>
                  <a:pt x="188214" y="204469"/>
                </a:moveTo>
                <a:lnTo>
                  <a:pt x="145049" y="204469"/>
                </a:lnTo>
                <a:lnTo>
                  <a:pt x="145099" y="205739"/>
                </a:lnTo>
                <a:lnTo>
                  <a:pt x="143020" y="217169"/>
                </a:lnTo>
                <a:lnTo>
                  <a:pt x="150065" y="255269"/>
                </a:lnTo>
                <a:lnTo>
                  <a:pt x="156009" y="257809"/>
                </a:lnTo>
                <a:lnTo>
                  <a:pt x="161774" y="257809"/>
                </a:lnTo>
                <a:lnTo>
                  <a:pt x="169953" y="255269"/>
                </a:lnTo>
                <a:lnTo>
                  <a:pt x="172696" y="251459"/>
                </a:lnTo>
                <a:lnTo>
                  <a:pt x="183056" y="232409"/>
                </a:lnTo>
                <a:lnTo>
                  <a:pt x="187986" y="207009"/>
                </a:lnTo>
                <a:lnTo>
                  <a:pt x="188214" y="204469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7817993" y="1015"/>
            <a:ext cx="749935" cy="975360"/>
          </a:xfrm>
          <a:custGeom>
            <a:avLst/>
            <a:gdLst/>
            <a:ahLst/>
            <a:cxnLst/>
            <a:rect l="l" t="t" r="r" b="b"/>
            <a:pathLst>
              <a:path w="749934" h="975360">
                <a:moveTo>
                  <a:pt x="91424" y="713739"/>
                </a:moveTo>
                <a:lnTo>
                  <a:pt x="32611" y="728980"/>
                </a:lnTo>
                <a:lnTo>
                  <a:pt x="2774" y="764539"/>
                </a:lnTo>
                <a:lnTo>
                  <a:pt x="0" y="789939"/>
                </a:lnTo>
                <a:lnTo>
                  <a:pt x="5978" y="808989"/>
                </a:lnTo>
                <a:lnTo>
                  <a:pt x="30414" y="840739"/>
                </a:lnTo>
                <a:lnTo>
                  <a:pt x="72167" y="859789"/>
                </a:lnTo>
                <a:lnTo>
                  <a:pt x="98678" y="863600"/>
                </a:lnTo>
                <a:lnTo>
                  <a:pt x="102234" y="863600"/>
                </a:lnTo>
                <a:lnTo>
                  <a:pt x="129563" y="905510"/>
                </a:lnTo>
                <a:lnTo>
                  <a:pt x="164846" y="946150"/>
                </a:lnTo>
                <a:lnTo>
                  <a:pt x="205176" y="972820"/>
                </a:lnTo>
                <a:lnTo>
                  <a:pt x="247650" y="975360"/>
                </a:lnTo>
                <a:lnTo>
                  <a:pt x="253363" y="974089"/>
                </a:lnTo>
                <a:lnTo>
                  <a:pt x="259064" y="971550"/>
                </a:lnTo>
                <a:lnTo>
                  <a:pt x="270382" y="963930"/>
                </a:lnTo>
                <a:lnTo>
                  <a:pt x="285011" y="944880"/>
                </a:lnTo>
                <a:lnTo>
                  <a:pt x="285563" y="942339"/>
                </a:lnTo>
                <a:lnTo>
                  <a:pt x="231393" y="942339"/>
                </a:lnTo>
                <a:lnTo>
                  <a:pt x="216509" y="939800"/>
                </a:lnTo>
                <a:lnTo>
                  <a:pt x="202041" y="930910"/>
                </a:lnTo>
                <a:lnTo>
                  <a:pt x="188692" y="919480"/>
                </a:lnTo>
                <a:lnTo>
                  <a:pt x="177164" y="906780"/>
                </a:lnTo>
                <a:lnTo>
                  <a:pt x="167179" y="896620"/>
                </a:lnTo>
                <a:lnTo>
                  <a:pt x="157479" y="885189"/>
                </a:lnTo>
                <a:lnTo>
                  <a:pt x="147875" y="873760"/>
                </a:lnTo>
                <a:lnTo>
                  <a:pt x="138175" y="862330"/>
                </a:lnTo>
                <a:lnTo>
                  <a:pt x="144017" y="862330"/>
                </a:lnTo>
                <a:lnTo>
                  <a:pt x="149732" y="861060"/>
                </a:lnTo>
                <a:lnTo>
                  <a:pt x="155321" y="858520"/>
                </a:lnTo>
                <a:lnTo>
                  <a:pt x="160781" y="857250"/>
                </a:lnTo>
                <a:lnTo>
                  <a:pt x="166242" y="854710"/>
                </a:lnTo>
                <a:lnTo>
                  <a:pt x="171323" y="852170"/>
                </a:lnTo>
                <a:lnTo>
                  <a:pt x="176821" y="845820"/>
                </a:lnTo>
                <a:lnTo>
                  <a:pt x="177974" y="836930"/>
                </a:lnTo>
                <a:lnTo>
                  <a:pt x="174626" y="829310"/>
                </a:lnTo>
                <a:lnTo>
                  <a:pt x="106302" y="829310"/>
                </a:lnTo>
                <a:lnTo>
                  <a:pt x="84339" y="826770"/>
                </a:lnTo>
                <a:lnTo>
                  <a:pt x="40848" y="801370"/>
                </a:lnTo>
                <a:lnTo>
                  <a:pt x="34057" y="774700"/>
                </a:lnTo>
                <a:lnTo>
                  <a:pt x="38782" y="764539"/>
                </a:lnTo>
                <a:lnTo>
                  <a:pt x="48055" y="756920"/>
                </a:lnTo>
                <a:lnTo>
                  <a:pt x="60578" y="751839"/>
                </a:lnTo>
                <a:lnTo>
                  <a:pt x="72763" y="748030"/>
                </a:lnTo>
                <a:lnTo>
                  <a:pt x="98226" y="745489"/>
                </a:lnTo>
                <a:lnTo>
                  <a:pt x="133041" y="745489"/>
                </a:lnTo>
                <a:lnTo>
                  <a:pt x="153267" y="723900"/>
                </a:lnTo>
                <a:lnTo>
                  <a:pt x="125222" y="723900"/>
                </a:lnTo>
                <a:lnTo>
                  <a:pt x="109055" y="717550"/>
                </a:lnTo>
                <a:lnTo>
                  <a:pt x="91424" y="713739"/>
                </a:lnTo>
                <a:close/>
              </a:path>
              <a:path w="749934" h="975360">
                <a:moveTo>
                  <a:pt x="220472" y="703580"/>
                </a:moveTo>
                <a:lnTo>
                  <a:pt x="218439" y="703580"/>
                </a:lnTo>
                <a:lnTo>
                  <a:pt x="212343" y="704850"/>
                </a:lnTo>
                <a:lnTo>
                  <a:pt x="209168" y="711200"/>
                </a:lnTo>
                <a:lnTo>
                  <a:pt x="212216" y="715010"/>
                </a:lnTo>
                <a:lnTo>
                  <a:pt x="216461" y="722630"/>
                </a:lnTo>
                <a:lnTo>
                  <a:pt x="221313" y="727710"/>
                </a:lnTo>
                <a:lnTo>
                  <a:pt x="226665" y="734060"/>
                </a:lnTo>
                <a:lnTo>
                  <a:pt x="232409" y="737870"/>
                </a:lnTo>
                <a:lnTo>
                  <a:pt x="228397" y="745489"/>
                </a:lnTo>
                <a:lnTo>
                  <a:pt x="224599" y="754380"/>
                </a:lnTo>
                <a:lnTo>
                  <a:pt x="221087" y="762000"/>
                </a:lnTo>
                <a:lnTo>
                  <a:pt x="217931" y="770889"/>
                </a:lnTo>
                <a:lnTo>
                  <a:pt x="214122" y="777239"/>
                </a:lnTo>
                <a:lnTo>
                  <a:pt x="216407" y="784860"/>
                </a:lnTo>
                <a:lnTo>
                  <a:pt x="221741" y="791210"/>
                </a:lnTo>
                <a:lnTo>
                  <a:pt x="227841" y="821689"/>
                </a:lnTo>
                <a:lnTo>
                  <a:pt x="237966" y="853439"/>
                </a:lnTo>
                <a:lnTo>
                  <a:pt x="248138" y="882650"/>
                </a:lnTo>
                <a:lnTo>
                  <a:pt x="254380" y="906780"/>
                </a:lnTo>
                <a:lnTo>
                  <a:pt x="254581" y="918210"/>
                </a:lnTo>
                <a:lnTo>
                  <a:pt x="252174" y="928370"/>
                </a:lnTo>
                <a:lnTo>
                  <a:pt x="246647" y="937260"/>
                </a:lnTo>
                <a:lnTo>
                  <a:pt x="237489" y="941070"/>
                </a:lnTo>
                <a:lnTo>
                  <a:pt x="235584" y="942339"/>
                </a:lnTo>
                <a:lnTo>
                  <a:pt x="285563" y="942339"/>
                </a:lnTo>
                <a:lnTo>
                  <a:pt x="289972" y="922020"/>
                </a:lnTo>
                <a:lnTo>
                  <a:pt x="288313" y="897889"/>
                </a:lnTo>
                <a:lnTo>
                  <a:pt x="283082" y="873760"/>
                </a:lnTo>
                <a:lnTo>
                  <a:pt x="277947" y="857250"/>
                </a:lnTo>
                <a:lnTo>
                  <a:pt x="272669" y="840739"/>
                </a:lnTo>
                <a:lnTo>
                  <a:pt x="267581" y="824230"/>
                </a:lnTo>
                <a:lnTo>
                  <a:pt x="258641" y="778510"/>
                </a:lnTo>
                <a:lnTo>
                  <a:pt x="258317" y="768350"/>
                </a:lnTo>
                <a:lnTo>
                  <a:pt x="281093" y="721360"/>
                </a:lnTo>
                <a:lnTo>
                  <a:pt x="283113" y="717550"/>
                </a:lnTo>
                <a:lnTo>
                  <a:pt x="241807" y="717550"/>
                </a:lnTo>
                <a:lnTo>
                  <a:pt x="235330" y="712470"/>
                </a:lnTo>
                <a:lnTo>
                  <a:pt x="229870" y="709930"/>
                </a:lnTo>
                <a:lnTo>
                  <a:pt x="222376" y="704850"/>
                </a:lnTo>
                <a:lnTo>
                  <a:pt x="220472" y="703580"/>
                </a:lnTo>
                <a:close/>
              </a:path>
              <a:path w="749934" h="975360">
                <a:moveTo>
                  <a:pt x="166624" y="824230"/>
                </a:moveTo>
                <a:lnTo>
                  <a:pt x="154527" y="825500"/>
                </a:lnTo>
                <a:lnTo>
                  <a:pt x="142049" y="825500"/>
                </a:lnTo>
                <a:lnTo>
                  <a:pt x="129476" y="826770"/>
                </a:lnTo>
                <a:lnTo>
                  <a:pt x="117093" y="829310"/>
                </a:lnTo>
                <a:lnTo>
                  <a:pt x="174626" y="829310"/>
                </a:lnTo>
                <a:lnTo>
                  <a:pt x="166624" y="824230"/>
                </a:lnTo>
                <a:close/>
              </a:path>
              <a:path w="749934" h="975360">
                <a:moveTo>
                  <a:pt x="133041" y="745489"/>
                </a:moveTo>
                <a:lnTo>
                  <a:pt x="109981" y="745489"/>
                </a:lnTo>
                <a:lnTo>
                  <a:pt x="106679" y="751839"/>
                </a:lnTo>
                <a:lnTo>
                  <a:pt x="115061" y="758189"/>
                </a:lnTo>
                <a:lnTo>
                  <a:pt x="121665" y="755650"/>
                </a:lnTo>
                <a:lnTo>
                  <a:pt x="122808" y="755650"/>
                </a:lnTo>
                <a:lnTo>
                  <a:pt x="123825" y="754380"/>
                </a:lnTo>
                <a:lnTo>
                  <a:pt x="124713" y="754380"/>
                </a:lnTo>
                <a:lnTo>
                  <a:pt x="133041" y="745489"/>
                </a:lnTo>
                <a:close/>
              </a:path>
              <a:path w="749934" h="975360">
                <a:moveTo>
                  <a:pt x="496368" y="0"/>
                </a:moveTo>
                <a:lnTo>
                  <a:pt x="384059" y="0"/>
                </a:lnTo>
                <a:lnTo>
                  <a:pt x="372017" y="27939"/>
                </a:lnTo>
                <a:lnTo>
                  <a:pt x="369748" y="69850"/>
                </a:lnTo>
                <a:lnTo>
                  <a:pt x="376754" y="115570"/>
                </a:lnTo>
                <a:lnTo>
                  <a:pt x="390721" y="160020"/>
                </a:lnTo>
                <a:lnTo>
                  <a:pt x="409333" y="200660"/>
                </a:lnTo>
                <a:lnTo>
                  <a:pt x="430275" y="229870"/>
                </a:lnTo>
                <a:lnTo>
                  <a:pt x="399967" y="274320"/>
                </a:lnTo>
                <a:lnTo>
                  <a:pt x="371847" y="321310"/>
                </a:lnTo>
                <a:lnTo>
                  <a:pt x="345026" y="368300"/>
                </a:lnTo>
                <a:lnTo>
                  <a:pt x="318613" y="416560"/>
                </a:lnTo>
                <a:lnTo>
                  <a:pt x="291718" y="463550"/>
                </a:lnTo>
                <a:lnTo>
                  <a:pt x="265618" y="508000"/>
                </a:lnTo>
                <a:lnTo>
                  <a:pt x="238618" y="552450"/>
                </a:lnTo>
                <a:lnTo>
                  <a:pt x="210899" y="595630"/>
                </a:lnTo>
                <a:lnTo>
                  <a:pt x="182640" y="638810"/>
                </a:lnTo>
                <a:lnTo>
                  <a:pt x="154021" y="680720"/>
                </a:lnTo>
                <a:lnTo>
                  <a:pt x="125222" y="723900"/>
                </a:lnTo>
                <a:lnTo>
                  <a:pt x="153267" y="723900"/>
                </a:lnTo>
                <a:lnTo>
                  <a:pt x="156836" y="720089"/>
                </a:lnTo>
                <a:lnTo>
                  <a:pt x="186831" y="683260"/>
                </a:lnTo>
                <a:lnTo>
                  <a:pt x="215153" y="646430"/>
                </a:lnTo>
                <a:lnTo>
                  <a:pt x="242259" y="607060"/>
                </a:lnTo>
                <a:lnTo>
                  <a:pt x="268603" y="567689"/>
                </a:lnTo>
                <a:lnTo>
                  <a:pt x="294639" y="528320"/>
                </a:lnTo>
                <a:lnTo>
                  <a:pt x="320284" y="488950"/>
                </a:lnTo>
                <a:lnTo>
                  <a:pt x="346104" y="449580"/>
                </a:lnTo>
                <a:lnTo>
                  <a:pt x="371684" y="408939"/>
                </a:lnTo>
                <a:lnTo>
                  <a:pt x="396608" y="368300"/>
                </a:lnTo>
                <a:lnTo>
                  <a:pt x="420462" y="326389"/>
                </a:lnTo>
                <a:lnTo>
                  <a:pt x="442830" y="284480"/>
                </a:lnTo>
                <a:lnTo>
                  <a:pt x="463296" y="242570"/>
                </a:lnTo>
                <a:lnTo>
                  <a:pt x="464885" y="234950"/>
                </a:lnTo>
                <a:lnTo>
                  <a:pt x="463438" y="228600"/>
                </a:lnTo>
                <a:lnTo>
                  <a:pt x="459349" y="222250"/>
                </a:lnTo>
                <a:lnTo>
                  <a:pt x="453008" y="217170"/>
                </a:lnTo>
                <a:lnTo>
                  <a:pt x="438353" y="177800"/>
                </a:lnTo>
                <a:lnTo>
                  <a:pt x="421228" y="127000"/>
                </a:lnTo>
                <a:lnTo>
                  <a:pt x="408980" y="76200"/>
                </a:lnTo>
                <a:lnTo>
                  <a:pt x="408955" y="34289"/>
                </a:lnTo>
                <a:lnTo>
                  <a:pt x="428498" y="12700"/>
                </a:lnTo>
                <a:lnTo>
                  <a:pt x="430529" y="11430"/>
                </a:lnTo>
                <a:lnTo>
                  <a:pt x="507794" y="11430"/>
                </a:lnTo>
                <a:lnTo>
                  <a:pt x="496368" y="0"/>
                </a:lnTo>
                <a:close/>
              </a:path>
              <a:path w="749934" h="975360">
                <a:moveTo>
                  <a:pt x="248157" y="656589"/>
                </a:moveTo>
                <a:lnTo>
                  <a:pt x="245872" y="657860"/>
                </a:lnTo>
                <a:lnTo>
                  <a:pt x="242061" y="659130"/>
                </a:lnTo>
                <a:lnTo>
                  <a:pt x="239522" y="662939"/>
                </a:lnTo>
                <a:lnTo>
                  <a:pt x="242442" y="668020"/>
                </a:lnTo>
                <a:lnTo>
                  <a:pt x="245490" y="674370"/>
                </a:lnTo>
                <a:lnTo>
                  <a:pt x="256158" y="685800"/>
                </a:lnTo>
                <a:lnTo>
                  <a:pt x="241807" y="717550"/>
                </a:lnTo>
                <a:lnTo>
                  <a:pt x="283113" y="717550"/>
                </a:lnTo>
                <a:lnTo>
                  <a:pt x="305330" y="675639"/>
                </a:lnTo>
                <a:lnTo>
                  <a:pt x="310417" y="666750"/>
                </a:lnTo>
                <a:lnTo>
                  <a:pt x="265175" y="666750"/>
                </a:lnTo>
                <a:lnTo>
                  <a:pt x="256539" y="661670"/>
                </a:lnTo>
                <a:lnTo>
                  <a:pt x="253237" y="659130"/>
                </a:lnTo>
                <a:lnTo>
                  <a:pt x="250825" y="657860"/>
                </a:lnTo>
                <a:lnTo>
                  <a:pt x="248157" y="656589"/>
                </a:lnTo>
                <a:close/>
              </a:path>
              <a:path w="749934" h="975360">
                <a:moveTo>
                  <a:pt x="283845" y="605789"/>
                </a:moveTo>
                <a:lnTo>
                  <a:pt x="275081" y="605789"/>
                </a:lnTo>
                <a:lnTo>
                  <a:pt x="269875" y="608330"/>
                </a:lnTo>
                <a:lnTo>
                  <a:pt x="265810" y="613410"/>
                </a:lnTo>
                <a:lnTo>
                  <a:pt x="269875" y="626110"/>
                </a:lnTo>
                <a:lnTo>
                  <a:pt x="275208" y="632460"/>
                </a:lnTo>
                <a:lnTo>
                  <a:pt x="281050" y="635000"/>
                </a:lnTo>
                <a:lnTo>
                  <a:pt x="277016" y="642620"/>
                </a:lnTo>
                <a:lnTo>
                  <a:pt x="269138" y="659130"/>
                </a:lnTo>
                <a:lnTo>
                  <a:pt x="265175" y="666750"/>
                </a:lnTo>
                <a:lnTo>
                  <a:pt x="310417" y="666750"/>
                </a:lnTo>
                <a:lnTo>
                  <a:pt x="330768" y="631189"/>
                </a:lnTo>
                <a:lnTo>
                  <a:pt x="340567" y="614680"/>
                </a:lnTo>
                <a:lnTo>
                  <a:pt x="290449" y="614680"/>
                </a:lnTo>
                <a:lnTo>
                  <a:pt x="288671" y="612139"/>
                </a:lnTo>
                <a:lnTo>
                  <a:pt x="286765" y="610870"/>
                </a:lnTo>
                <a:lnTo>
                  <a:pt x="283845" y="605789"/>
                </a:lnTo>
                <a:close/>
              </a:path>
              <a:path w="749934" h="975360">
                <a:moveTo>
                  <a:pt x="300989" y="560070"/>
                </a:moveTo>
                <a:lnTo>
                  <a:pt x="298196" y="561339"/>
                </a:lnTo>
                <a:lnTo>
                  <a:pt x="296417" y="561339"/>
                </a:lnTo>
                <a:lnTo>
                  <a:pt x="294766" y="562610"/>
                </a:lnTo>
                <a:lnTo>
                  <a:pt x="293624" y="565150"/>
                </a:lnTo>
                <a:lnTo>
                  <a:pt x="291717" y="572770"/>
                </a:lnTo>
                <a:lnTo>
                  <a:pt x="293703" y="579120"/>
                </a:lnTo>
                <a:lnTo>
                  <a:pt x="298285" y="586739"/>
                </a:lnTo>
                <a:lnTo>
                  <a:pt x="304164" y="591820"/>
                </a:lnTo>
                <a:lnTo>
                  <a:pt x="301132" y="598170"/>
                </a:lnTo>
                <a:lnTo>
                  <a:pt x="297910" y="603250"/>
                </a:lnTo>
                <a:lnTo>
                  <a:pt x="294735" y="609600"/>
                </a:lnTo>
                <a:lnTo>
                  <a:pt x="291846" y="614680"/>
                </a:lnTo>
                <a:lnTo>
                  <a:pt x="340567" y="614680"/>
                </a:lnTo>
                <a:lnTo>
                  <a:pt x="357149" y="586739"/>
                </a:lnTo>
                <a:lnTo>
                  <a:pt x="366428" y="571500"/>
                </a:lnTo>
                <a:lnTo>
                  <a:pt x="314959" y="571500"/>
                </a:lnTo>
                <a:lnTo>
                  <a:pt x="311784" y="568960"/>
                </a:lnTo>
                <a:lnTo>
                  <a:pt x="308863" y="567689"/>
                </a:lnTo>
                <a:lnTo>
                  <a:pt x="306450" y="563880"/>
                </a:lnTo>
                <a:lnTo>
                  <a:pt x="304291" y="561339"/>
                </a:lnTo>
                <a:lnTo>
                  <a:pt x="300989" y="560070"/>
                </a:lnTo>
                <a:close/>
              </a:path>
              <a:path w="749934" h="975360">
                <a:moveTo>
                  <a:pt x="548893" y="242570"/>
                </a:moveTo>
                <a:lnTo>
                  <a:pt x="545464" y="242570"/>
                </a:lnTo>
                <a:lnTo>
                  <a:pt x="543813" y="243839"/>
                </a:lnTo>
                <a:lnTo>
                  <a:pt x="542289" y="245110"/>
                </a:lnTo>
                <a:lnTo>
                  <a:pt x="541527" y="246380"/>
                </a:lnTo>
                <a:lnTo>
                  <a:pt x="509550" y="284480"/>
                </a:lnTo>
                <a:lnTo>
                  <a:pt x="478587" y="323850"/>
                </a:lnTo>
                <a:lnTo>
                  <a:pt x="448654" y="363220"/>
                </a:lnTo>
                <a:lnTo>
                  <a:pt x="419766" y="403860"/>
                </a:lnTo>
                <a:lnTo>
                  <a:pt x="391938" y="444500"/>
                </a:lnTo>
                <a:lnTo>
                  <a:pt x="365184" y="486410"/>
                </a:lnTo>
                <a:lnTo>
                  <a:pt x="339520" y="528320"/>
                </a:lnTo>
                <a:lnTo>
                  <a:pt x="314959" y="571500"/>
                </a:lnTo>
                <a:lnTo>
                  <a:pt x="366428" y="571500"/>
                </a:lnTo>
                <a:lnTo>
                  <a:pt x="384214" y="542289"/>
                </a:lnTo>
                <a:lnTo>
                  <a:pt x="411704" y="499110"/>
                </a:lnTo>
                <a:lnTo>
                  <a:pt x="439362" y="454660"/>
                </a:lnTo>
                <a:lnTo>
                  <a:pt x="466926" y="411480"/>
                </a:lnTo>
                <a:lnTo>
                  <a:pt x="494140" y="367030"/>
                </a:lnTo>
                <a:lnTo>
                  <a:pt x="520745" y="323850"/>
                </a:lnTo>
                <a:lnTo>
                  <a:pt x="546480" y="278130"/>
                </a:lnTo>
                <a:lnTo>
                  <a:pt x="669870" y="278130"/>
                </a:lnTo>
                <a:lnTo>
                  <a:pt x="699803" y="265430"/>
                </a:lnTo>
                <a:lnTo>
                  <a:pt x="726646" y="245110"/>
                </a:lnTo>
                <a:lnTo>
                  <a:pt x="727490" y="243839"/>
                </a:lnTo>
                <a:lnTo>
                  <a:pt x="550290" y="243839"/>
                </a:lnTo>
                <a:lnTo>
                  <a:pt x="548893" y="242570"/>
                </a:lnTo>
                <a:close/>
              </a:path>
              <a:path w="749934" h="975360">
                <a:moveTo>
                  <a:pt x="669870" y="278130"/>
                </a:moveTo>
                <a:lnTo>
                  <a:pt x="546480" y="278130"/>
                </a:lnTo>
                <a:lnTo>
                  <a:pt x="548258" y="280670"/>
                </a:lnTo>
                <a:lnTo>
                  <a:pt x="549655" y="280670"/>
                </a:lnTo>
                <a:lnTo>
                  <a:pt x="552196" y="281939"/>
                </a:lnTo>
                <a:lnTo>
                  <a:pt x="577955" y="287020"/>
                </a:lnTo>
                <a:lnTo>
                  <a:pt x="606821" y="288289"/>
                </a:lnTo>
                <a:lnTo>
                  <a:pt x="637045" y="285750"/>
                </a:lnTo>
                <a:lnTo>
                  <a:pt x="666876" y="279400"/>
                </a:lnTo>
                <a:lnTo>
                  <a:pt x="669870" y="278130"/>
                </a:lnTo>
                <a:close/>
              </a:path>
              <a:path w="749934" h="975360">
                <a:moveTo>
                  <a:pt x="555878" y="241300"/>
                </a:moveTo>
                <a:lnTo>
                  <a:pt x="550290" y="243839"/>
                </a:lnTo>
                <a:lnTo>
                  <a:pt x="727490" y="243839"/>
                </a:lnTo>
                <a:lnTo>
                  <a:pt x="728334" y="242570"/>
                </a:lnTo>
                <a:lnTo>
                  <a:pt x="578161" y="242570"/>
                </a:lnTo>
                <a:lnTo>
                  <a:pt x="555878" y="241300"/>
                </a:lnTo>
                <a:close/>
              </a:path>
              <a:path w="749934" h="975360">
                <a:moveTo>
                  <a:pt x="725945" y="133350"/>
                </a:moveTo>
                <a:lnTo>
                  <a:pt x="581278" y="133350"/>
                </a:lnTo>
                <a:lnTo>
                  <a:pt x="589617" y="134620"/>
                </a:lnTo>
                <a:lnTo>
                  <a:pt x="597407" y="134620"/>
                </a:lnTo>
                <a:lnTo>
                  <a:pt x="604246" y="135889"/>
                </a:lnTo>
                <a:lnTo>
                  <a:pt x="609726" y="135889"/>
                </a:lnTo>
                <a:lnTo>
                  <a:pt x="639673" y="138430"/>
                </a:lnTo>
                <a:lnTo>
                  <a:pt x="670893" y="143510"/>
                </a:lnTo>
                <a:lnTo>
                  <a:pt x="696612" y="157480"/>
                </a:lnTo>
                <a:lnTo>
                  <a:pt x="710056" y="184150"/>
                </a:lnTo>
                <a:lnTo>
                  <a:pt x="708856" y="203200"/>
                </a:lnTo>
                <a:lnTo>
                  <a:pt x="669798" y="234950"/>
                </a:lnTo>
                <a:lnTo>
                  <a:pt x="607456" y="242570"/>
                </a:lnTo>
                <a:lnTo>
                  <a:pt x="728334" y="242570"/>
                </a:lnTo>
                <a:lnTo>
                  <a:pt x="744368" y="218439"/>
                </a:lnTo>
                <a:lnTo>
                  <a:pt x="749934" y="184150"/>
                </a:lnTo>
                <a:lnTo>
                  <a:pt x="741183" y="151130"/>
                </a:lnTo>
                <a:lnTo>
                  <a:pt x="725945" y="133350"/>
                </a:lnTo>
                <a:close/>
              </a:path>
              <a:path w="749934" h="975360">
                <a:moveTo>
                  <a:pt x="507794" y="11430"/>
                </a:moveTo>
                <a:lnTo>
                  <a:pt x="435355" y="11430"/>
                </a:lnTo>
                <a:lnTo>
                  <a:pt x="463821" y="20320"/>
                </a:lnTo>
                <a:lnTo>
                  <a:pt x="487537" y="45720"/>
                </a:lnTo>
                <a:lnTo>
                  <a:pt x="506561" y="78739"/>
                </a:lnTo>
                <a:lnTo>
                  <a:pt x="520953" y="105410"/>
                </a:lnTo>
                <a:lnTo>
                  <a:pt x="530844" y="127000"/>
                </a:lnTo>
                <a:lnTo>
                  <a:pt x="541591" y="149860"/>
                </a:lnTo>
                <a:lnTo>
                  <a:pt x="554529" y="172720"/>
                </a:lnTo>
                <a:lnTo>
                  <a:pt x="570991" y="187960"/>
                </a:lnTo>
                <a:lnTo>
                  <a:pt x="574675" y="190500"/>
                </a:lnTo>
                <a:lnTo>
                  <a:pt x="579120" y="190500"/>
                </a:lnTo>
                <a:lnTo>
                  <a:pt x="588645" y="187960"/>
                </a:lnTo>
                <a:lnTo>
                  <a:pt x="593216" y="182880"/>
                </a:lnTo>
                <a:lnTo>
                  <a:pt x="594232" y="176530"/>
                </a:lnTo>
                <a:lnTo>
                  <a:pt x="593695" y="166370"/>
                </a:lnTo>
                <a:lnTo>
                  <a:pt x="591359" y="154939"/>
                </a:lnTo>
                <a:lnTo>
                  <a:pt x="587285" y="144780"/>
                </a:lnTo>
                <a:lnTo>
                  <a:pt x="581532" y="134620"/>
                </a:lnTo>
                <a:lnTo>
                  <a:pt x="581278" y="133350"/>
                </a:lnTo>
                <a:lnTo>
                  <a:pt x="725945" y="133350"/>
                </a:lnTo>
                <a:lnTo>
                  <a:pt x="720502" y="127000"/>
                </a:lnTo>
                <a:lnTo>
                  <a:pt x="691391" y="113030"/>
                </a:lnTo>
                <a:lnTo>
                  <a:pt x="674371" y="109220"/>
                </a:lnTo>
                <a:lnTo>
                  <a:pt x="567689" y="109220"/>
                </a:lnTo>
                <a:lnTo>
                  <a:pt x="559073" y="92710"/>
                </a:lnTo>
                <a:lnTo>
                  <a:pt x="550100" y="77470"/>
                </a:lnTo>
                <a:lnTo>
                  <a:pt x="540936" y="60960"/>
                </a:lnTo>
                <a:lnTo>
                  <a:pt x="531749" y="45720"/>
                </a:lnTo>
                <a:lnTo>
                  <a:pt x="510333" y="13970"/>
                </a:lnTo>
                <a:lnTo>
                  <a:pt x="507794" y="11430"/>
                </a:lnTo>
                <a:close/>
              </a:path>
              <a:path w="749934" h="975360">
                <a:moveTo>
                  <a:pt x="634984" y="104139"/>
                </a:moveTo>
                <a:lnTo>
                  <a:pt x="612616" y="104139"/>
                </a:lnTo>
                <a:lnTo>
                  <a:pt x="567689" y="109220"/>
                </a:lnTo>
                <a:lnTo>
                  <a:pt x="674371" y="109220"/>
                </a:lnTo>
                <a:lnTo>
                  <a:pt x="657351" y="105410"/>
                </a:lnTo>
                <a:lnTo>
                  <a:pt x="634984" y="104139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1115694"/>
            <a:ext cx="1020512" cy="1384299"/>
          </a:xfrm>
          <a:prstGeom prst="rect">
            <a:avLst/>
          </a:prstGeom>
        </p:spPr>
      </p:pic>
      <p:sp>
        <p:nvSpPr>
          <p:cNvPr id="18" name="object 18"/>
          <p:cNvSpPr/>
          <p:nvPr/>
        </p:nvSpPr>
        <p:spPr>
          <a:xfrm>
            <a:off x="397421" y="4609532"/>
            <a:ext cx="401955" cy="403225"/>
          </a:xfrm>
          <a:custGeom>
            <a:avLst/>
            <a:gdLst/>
            <a:ahLst/>
            <a:cxnLst/>
            <a:rect l="l" t="t" r="r" b="b"/>
            <a:pathLst>
              <a:path w="401955" h="403225">
                <a:moveTo>
                  <a:pt x="96156" y="74943"/>
                </a:moveTo>
                <a:lnTo>
                  <a:pt x="42608" y="104526"/>
                </a:lnTo>
                <a:lnTo>
                  <a:pt x="18688" y="137523"/>
                </a:lnTo>
                <a:lnTo>
                  <a:pt x="3634" y="176617"/>
                </a:lnTo>
                <a:lnTo>
                  <a:pt x="0" y="217394"/>
                </a:lnTo>
                <a:lnTo>
                  <a:pt x="10401" y="258641"/>
                </a:lnTo>
                <a:lnTo>
                  <a:pt x="33774" y="296104"/>
                </a:lnTo>
                <a:lnTo>
                  <a:pt x="67240" y="329099"/>
                </a:lnTo>
                <a:lnTo>
                  <a:pt x="107924" y="356941"/>
                </a:lnTo>
                <a:lnTo>
                  <a:pt x="152949" y="378946"/>
                </a:lnTo>
                <a:lnTo>
                  <a:pt x="199439" y="394427"/>
                </a:lnTo>
                <a:lnTo>
                  <a:pt x="244516" y="402700"/>
                </a:lnTo>
                <a:lnTo>
                  <a:pt x="285305" y="403080"/>
                </a:lnTo>
                <a:lnTo>
                  <a:pt x="288023" y="402966"/>
                </a:lnTo>
                <a:lnTo>
                  <a:pt x="290525" y="402331"/>
                </a:lnTo>
                <a:lnTo>
                  <a:pt x="297408" y="399004"/>
                </a:lnTo>
                <a:lnTo>
                  <a:pt x="300405" y="394660"/>
                </a:lnTo>
                <a:lnTo>
                  <a:pt x="300482" y="389314"/>
                </a:lnTo>
                <a:lnTo>
                  <a:pt x="322631" y="370911"/>
                </a:lnTo>
                <a:lnTo>
                  <a:pt x="277431" y="370911"/>
                </a:lnTo>
                <a:lnTo>
                  <a:pt x="173374" y="341149"/>
                </a:lnTo>
                <a:lnTo>
                  <a:pt x="123612" y="321252"/>
                </a:lnTo>
                <a:lnTo>
                  <a:pt x="76174" y="289746"/>
                </a:lnTo>
                <a:lnTo>
                  <a:pt x="39101" y="234756"/>
                </a:lnTo>
                <a:lnTo>
                  <a:pt x="33778" y="201826"/>
                </a:lnTo>
                <a:lnTo>
                  <a:pt x="37871" y="168194"/>
                </a:lnTo>
                <a:lnTo>
                  <a:pt x="62231" y="124046"/>
                </a:lnTo>
                <a:lnTo>
                  <a:pt x="167611" y="110572"/>
                </a:lnTo>
                <a:lnTo>
                  <a:pt x="144802" y="88149"/>
                </a:lnTo>
                <a:lnTo>
                  <a:pt x="120424" y="76490"/>
                </a:lnTo>
                <a:lnTo>
                  <a:pt x="96156" y="74943"/>
                </a:lnTo>
                <a:close/>
              </a:path>
              <a:path w="401955" h="403225">
                <a:moveTo>
                  <a:pt x="347053" y="34907"/>
                </a:moveTo>
                <a:lnTo>
                  <a:pt x="257352" y="34907"/>
                </a:lnTo>
                <a:lnTo>
                  <a:pt x="293181" y="41424"/>
                </a:lnTo>
                <a:lnTo>
                  <a:pt x="321991" y="62554"/>
                </a:lnTo>
                <a:lnTo>
                  <a:pt x="343411" y="92806"/>
                </a:lnTo>
                <a:lnTo>
                  <a:pt x="357073" y="126690"/>
                </a:lnTo>
                <a:lnTo>
                  <a:pt x="362865" y="164768"/>
                </a:lnTo>
                <a:lnTo>
                  <a:pt x="359722" y="203803"/>
                </a:lnTo>
                <a:lnTo>
                  <a:pt x="350381" y="241989"/>
                </a:lnTo>
                <a:lnTo>
                  <a:pt x="324130" y="302019"/>
                </a:lnTo>
                <a:lnTo>
                  <a:pt x="292037" y="347287"/>
                </a:lnTo>
                <a:lnTo>
                  <a:pt x="277431" y="370911"/>
                </a:lnTo>
                <a:lnTo>
                  <a:pt x="322631" y="370911"/>
                </a:lnTo>
                <a:lnTo>
                  <a:pt x="334866" y="360747"/>
                </a:lnTo>
                <a:lnTo>
                  <a:pt x="361310" y="319522"/>
                </a:lnTo>
                <a:lnTo>
                  <a:pt x="380736" y="273262"/>
                </a:lnTo>
                <a:lnTo>
                  <a:pt x="394068" y="229586"/>
                </a:lnTo>
                <a:lnTo>
                  <a:pt x="401335" y="184199"/>
                </a:lnTo>
                <a:lnTo>
                  <a:pt x="399948" y="136614"/>
                </a:lnTo>
                <a:lnTo>
                  <a:pt x="388160" y="90931"/>
                </a:lnTo>
                <a:lnTo>
                  <a:pt x="364223" y="51252"/>
                </a:lnTo>
                <a:lnTo>
                  <a:pt x="347053" y="34907"/>
                </a:lnTo>
                <a:close/>
              </a:path>
              <a:path w="401955" h="403225">
                <a:moveTo>
                  <a:pt x="167611" y="110572"/>
                </a:moveTo>
                <a:lnTo>
                  <a:pt x="116131" y="110572"/>
                </a:lnTo>
                <a:lnTo>
                  <a:pt x="139461" y="115435"/>
                </a:lnTo>
                <a:lnTo>
                  <a:pt x="163106" y="124252"/>
                </a:lnTo>
                <a:lnTo>
                  <a:pt x="164655" y="124785"/>
                </a:lnTo>
                <a:lnTo>
                  <a:pt x="166458" y="124544"/>
                </a:lnTo>
                <a:lnTo>
                  <a:pt x="169583" y="123033"/>
                </a:lnTo>
                <a:lnTo>
                  <a:pt x="170891" y="121763"/>
                </a:lnTo>
                <a:lnTo>
                  <a:pt x="171437" y="120213"/>
                </a:lnTo>
                <a:lnTo>
                  <a:pt x="176986" y="120213"/>
                </a:lnTo>
                <a:lnTo>
                  <a:pt x="178028" y="119705"/>
                </a:lnTo>
                <a:lnTo>
                  <a:pt x="178803" y="118905"/>
                </a:lnTo>
                <a:lnTo>
                  <a:pt x="179222" y="117737"/>
                </a:lnTo>
                <a:lnTo>
                  <a:pt x="181729" y="111387"/>
                </a:lnTo>
                <a:lnTo>
                  <a:pt x="168440" y="111387"/>
                </a:lnTo>
                <a:lnTo>
                  <a:pt x="167611" y="110572"/>
                </a:lnTo>
                <a:close/>
              </a:path>
              <a:path w="401955" h="403225">
                <a:moveTo>
                  <a:pt x="176986" y="120213"/>
                </a:moveTo>
                <a:lnTo>
                  <a:pt x="171437" y="120213"/>
                </a:lnTo>
                <a:lnTo>
                  <a:pt x="173342" y="120886"/>
                </a:lnTo>
                <a:lnTo>
                  <a:pt x="175450" y="120963"/>
                </a:lnTo>
                <a:lnTo>
                  <a:pt x="176986" y="120213"/>
                </a:lnTo>
                <a:close/>
              </a:path>
              <a:path w="401955" h="403225">
                <a:moveTo>
                  <a:pt x="268554" y="0"/>
                </a:moveTo>
                <a:lnTo>
                  <a:pt x="225247" y="5393"/>
                </a:lnTo>
                <a:lnTo>
                  <a:pt x="191239" y="27525"/>
                </a:lnTo>
                <a:lnTo>
                  <a:pt x="167314" y="81398"/>
                </a:lnTo>
                <a:lnTo>
                  <a:pt x="168440" y="111387"/>
                </a:lnTo>
                <a:lnTo>
                  <a:pt x="181729" y="111387"/>
                </a:lnTo>
                <a:lnTo>
                  <a:pt x="188517" y="94190"/>
                </a:lnTo>
                <a:lnTo>
                  <a:pt x="198778" y="72941"/>
                </a:lnTo>
                <a:lnTo>
                  <a:pt x="229946" y="42223"/>
                </a:lnTo>
                <a:lnTo>
                  <a:pt x="257352" y="34907"/>
                </a:lnTo>
                <a:lnTo>
                  <a:pt x="347053" y="34907"/>
                </a:lnTo>
                <a:lnTo>
                  <a:pt x="336205" y="24581"/>
                </a:lnTo>
                <a:lnTo>
                  <a:pt x="303996" y="7171"/>
                </a:lnTo>
                <a:lnTo>
                  <a:pt x="268554" y="0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9" name="object 19"/>
          <p:cNvGrpSpPr/>
          <p:nvPr/>
        </p:nvGrpSpPr>
        <p:grpSpPr>
          <a:xfrm>
            <a:off x="8225678" y="1398456"/>
            <a:ext cx="507365" cy="488950"/>
            <a:chOff x="8225678" y="1398456"/>
            <a:chExt cx="507365" cy="488950"/>
          </a:xfrm>
        </p:grpSpPr>
        <p:sp>
          <p:nvSpPr>
            <p:cNvPr id="20" name="object 20"/>
            <p:cNvSpPr/>
            <p:nvPr/>
          </p:nvSpPr>
          <p:spPr>
            <a:xfrm>
              <a:off x="8225678" y="1571767"/>
              <a:ext cx="349885" cy="316230"/>
            </a:xfrm>
            <a:custGeom>
              <a:avLst/>
              <a:gdLst/>
              <a:ahLst/>
              <a:cxnLst/>
              <a:rect l="l" t="t" r="r" b="b"/>
              <a:pathLst>
                <a:path w="349884" h="316230">
                  <a:moveTo>
                    <a:pt x="186674" y="0"/>
                  </a:moveTo>
                  <a:lnTo>
                    <a:pt x="150272" y="2541"/>
                  </a:lnTo>
                  <a:lnTo>
                    <a:pt x="114538" y="16240"/>
                  </a:lnTo>
                  <a:lnTo>
                    <a:pt x="86306" y="26294"/>
                  </a:lnTo>
                  <a:lnTo>
                    <a:pt x="36653" y="59120"/>
                  </a:lnTo>
                  <a:lnTo>
                    <a:pt x="2287" y="108912"/>
                  </a:lnTo>
                  <a:lnTo>
                    <a:pt x="0" y="138588"/>
                  </a:lnTo>
                  <a:lnTo>
                    <a:pt x="9261" y="166812"/>
                  </a:lnTo>
                  <a:lnTo>
                    <a:pt x="36052" y="195056"/>
                  </a:lnTo>
                  <a:lnTo>
                    <a:pt x="78152" y="208422"/>
                  </a:lnTo>
                  <a:lnTo>
                    <a:pt x="98682" y="208605"/>
                  </a:lnTo>
                  <a:lnTo>
                    <a:pt x="119618" y="207502"/>
                  </a:lnTo>
                  <a:lnTo>
                    <a:pt x="128684" y="207246"/>
                  </a:lnTo>
                  <a:lnTo>
                    <a:pt x="162835" y="228349"/>
                  </a:lnTo>
                  <a:lnTo>
                    <a:pt x="177547" y="273379"/>
                  </a:lnTo>
                  <a:lnTo>
                    <a:pt x="188071" y="294751"/>
                  </a:lnTo>
                  <a:lnTo>
                    <a:pt x="191754" y="299958"/>
                  </a:lnTo>
                  <a:lnTo>
                    <a:pt x="196326" y="304022"/>
                  </a:lnTo>
                  <a:lnTo>
                    <a:pt x="201533" y="307197"/>
                  </a:lnTo>
                  <a:lnTo>
                    <a:pt x="231842" y="315636"/>
                  </a:lnTo>
                  <a:lnTo>
                    <a:pt x="266176" y="311467"/>
                  </a:lnTo>
                  <a:lnTo>
                    <a:pt x="321675" y="280400"/>
                  </a:lnTo>
                  <a:lnTo>
                    <a:pt x="348519" y="217757"/>
                  </a:lnTo>
                  <a:lnTo>
                    <a:pt x="349803" y="182673"/>
                  </a:lnTo>
                  <a:lnTo>
                    <a:pt x="345170" y="148828"/>
                  </a:lnTo>
                  <a:lnTo>
                    <a:pt x="332920" y="110876"/>
                  </a:lnTo>
                  <a:lnTo>
                    <a:pt x="313086" y="76390"/>
                  </a:lnTo>
                  <a:lnTo>
                    <a:pt x="287037" y="46690"/>
                  </a:lnTo>
                  <a:lnTo>
                    <a:pt x="256143" y="23098"/>
                  </a:lnTo>
                  <a:lnTo>
                    <a:pt x="222408" y="7292"/>
                  </a:lnTo>
                  <a:lnTo>
                    <a:pt x="186674" y="0"/>
                  </a:lnTo>
                  <a:close/>
                </a:path>
              </a:pathLst>
            </a:custGeom>
            <a:solidFill>
              <a:srgbClr val="FFE782">
                <a:alpha val="58430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294242" y="1421062"/>
              <a:ext cx="121487" cy="12333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466629" y="1398456"/>
              <a:ext cx="254587" cy="239335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610821" y="1674701"/>
              <a:ext cx="121919" cy="111986"/>
            </a:xfrm>
            <a:prstGeom prst="rect">
              <a:avLst/>
            </a:prstGeom>
          </p:spPr>
        </p:pic>
      </p:grpSp>
      <p:grpSp>
        <p:nvGrpSpPr>
          <p:cNvPr id="24" name="object 24"/>
          <p:cNvGrpSpPr/>
          <p:nvPr/>
        </p:nvGrpSpPr>
        <p:grpSpPr>
          <a:xfrm>
            <a:off x="809008" y="2576308"/>
            <a:ext cx="507365" cy="488950"/>
            <a:chOff x="809008" y="2576308"/>
            <a:chExt cx="507365" cy="488950"/>
          </a:xfrm>
        </p:grpSpPr>
        <p:sp>
          <p:nvSpPr>
            <p:cNvPr id="25" name="object 25"/>
            <p:cNvSpPr/>
            <p:nvPr/>
          </p:nvSpPr>
          <p:spPr>
            <a:xfrm>
              <a:off x="966238" y="2749565"/>
              <a:ext cx="349885" cy="316230"/>
            </a:xfrm>
            <a:custGeom>
              <a:avLst/>
              <a:gdLst/>
              <a:ahLst/>
              <a:cxnLst/>
              <a:rect l="l" t="t" r="r" b="b"/>
              <a:pathLst>
                <a:path w="349884" h="316230">
                  <a:moveTo>
                    <a:pt x="163146" y="0"/>
                  </a:moveTo>
                  <a:lnTo>
                    <a:pt x="93690" y="23098"/>
                  </a:lnTo>
                  <a:lnTo>
                    <a:pt x="62804" y="46690"/>
                  </a:lnTo>
                  <a:lnTo>
                    <a:pt x="36740" y="76390"/>
                  </a:lnTo>
                  <a:lnTo>
                    <a:pt x="16891" y="110876"/>
                  </a:lnTo>
                  <a:lnTo>
                    <a:pt x="4650" y="148828"/>
                  </a:lnTo>
                  <a:lnTo>
                    <a:pt x="0" y="182693"/>
                  </a:lnTo>
                  <a:lnTo>
                    <a:pt x="1285" y="217820"/>
                  </a:lnTo>
                  <a:lnTo>
                    <a:pt x="28171" y="280527"/>
                  </a:lnTo>
                  <a:lnTo>
                    <a:pt x="83664" y="311483"/>
                  </a:lnTo>
                  <a:lnTo>
                    <a:pt x="117982" y="315638"/>
                  </a:lnTo>
                  <a:lnTo>
                    <a:pt x="148262" y="307197"/>
                  </a:lnTo>
                  <a:lnTo>
                    <a:pt x="172279" y="273397"/>
                  </a:lnTo>
                  <a:lnTo>
                    <a:pt x="179079" y="249936"/>
                  </a:lnTo>
                  <a:lnTo>
                    <a:pt x="186983" y="228403"/>
                  </a:lnTo>
                  <a:lnTo>
                    <a:pt x="200815" y="212836"/>
                  </a:lnTo>
                  <a:lnTo>
                    <a:pt x="206556" y="210020"/>
                  </a:lnTo>
                  <a:lnTo>
                    <a:pt x="213300" y="208121"/>
                  </a:lnTo>
                  <a:lnTo>
                    <a:pt x="221162" y="207246"/>
                  </a:lnTo>
                  <a:lnTo>
                    <a:pt x="230253" y="207502"/>
                  </a:lnTo>
                  <a:lnTo>
                    <a:pt x="251188" y="208607"/>
                  </a:lnTo>
                  <a:lnTo>
                    <a:pt x="271716" y="208438"/>
                  </a:lnTo>
                  <a:lnTo>
                    <a:pt x="310492" y="197088"/>
                  </a:lnTo>
                  <a:lnTo>
                    <a:pt x="340531" y="166830"/>
                  </a:lnTo>
                  <a:lnTo>
                    <a:pt x="349798" y="138636"/>
                  </a:lnTo>
                  <a:lnTo>
                    <a:pt x="347540" y="108965"/>
                  </a:lnTo>
                  <a:lnTo>
                    <a:pt x="313138" y="59120"/>
                  </a:lnTo>
                  <a:lnTo>
                    <a:pt x="263506" y="26294"/>
                  </a:lnTo>
                  <a:lnTo>
                    <a:pt x="235270" y="16240"/>
                  </a:lnTo>
                  <a:lnTo>
                    <a:pt x="199539" y="2541"/>
                  </a:lnTo>
                  <a:lnTo>
                    <a:pt x="163146" y="0"/>
                  </a:lnTo>
                  <a:close/>
                </a:path>
              </a:pathLst>
            </a:custGeom>
            <a:solidFill>
              <a:srgbClr val="FFE782">
                <a:alpha val="58430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26022" y="2598860"/>
              <a:ext cx="121511" cy="12338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20496" y="2576308"/>
              <a:ext cx="254614" cy="23928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09008" y="2852515"/>
              <a:ext cx="121929" cy="111970"/>
            </a:xfrm>
            <a:prstGeom prst="rect">
              <a:avLst/>
            </a:prstGeom>
          </p:spPr>
        </p:pic>
      </p:grpSp>
      <p:sp>
        <p:nvSpPr>
          <p:cNvPr id="29" name="object 29"/>
          <p:cNvSpPr/>
          <p:nvPr/>
        </p:nvSpPr>
        <p:spPr>
          <a:xfrm>
            <a:off x="4394963" y="4521355"/>
            <a:ext cx="408305" cy="389255"/>
          </a:xfrm>
          <a:custGeom>
            <a:avLst/>
            <a:gdLst/>
            <a:ahLst/>
            <a:cxnLst/>
            <a:rect l="l" t="t" r="r" b="b"/>
            <a:pathLst>
              <a:path w="408304" h="389254">
                <a:moveTo>
                  <a:pt x="138896" y="0"/>
                </a:moveTo>
                <a:lnTo>
                  <a:pt x="98804" y="7273"/>
                </a:lnTo>
                <a:lnTo>
                  <a:pt x="60902" y="25081"/>
                </a:lnTo>
                <a:lnTo>
                  <a:pt x="30097" y="52002"/>
                </a:lnTo>
                <a:lnTo>
                  <a:pt x="9052" y="88980"/>
                </a:lnTo>
                <a:lnTo>
                  <a:pt x="0" y="132200"/>
                </a:lnTo>
                <a:lnTo>
                  <a:pt x="1332" y="179178"/>
                </a:lnTo>
                <a:lnTo>
                  <a:pt x="11443" y="227429"/>
                </a:lnTo>
                <a:lnTo>
                  <a:pt x="28729" y="274469"/>
                </a:lnTo>
                <a:lnTo>
                  <a:pt x="51581" y="317812"/>
                </a:lnTo>
                <a:lnTo>
                  <a:pt x="78396" y="354975"/>
                </a:lnTo>
                <a:lnTo>
                  <a:pt x="107567" y="383472"/>
                </a:lnTo>
                <a:lnTo>
                  <a:pt x="119124" y="388895"/>
                </a:lnTo>
                <a:lnTo>
                  <a:pt x="124331" y="387841"/>
                </a:lnTo>
                <a:lnTo>
                  <a:pt x="128141" y="384031"/>
                </a:lnTo>
                <a:lnTo>
                  <a:pt x="185836" y="384031"/>
                </a:lnTo>
                <a:lnTo>
                  <a:pt x="220311" y="375724"/>
                </a:lnTo>
                <a:lnTo>
                  <a:pt x="266336" y="355765"/>
                </a:lnTo>
                <a:lnTo>
                  <a:pt x="268069" y="354796"/>
                </a:lnTo>
                <a:lnTo>
                  <a:pt x="124204" y="354796"/>
                </a:lnTo>
                <a:lnTo>
                  <a:pt x="96772" y="307388"/>
                </a:lnTo>
                <a:lnTo>
                  <a:pt x="69625" y="261313"/>
                </a:lnTo>
                <a:lnTo>
                  <a:pt x="47480" y="212516"/>
                </a:lnTo>
                <a:lnTo>
                  <a:pt x="35050" y="156943"/>
                </a:lnTo>
                <a:lnTo>
                  <a:pt x="35823" y="123162"/>
                </a:lnTo>
                <a:lnTo>
                  <a:pt x="65232" y="64131"/>
                </a:lnTo>
                <a:lnTo>
                  <a:pt x="108604" y="33454"/>
                </a:lnTo>
                <a:lnTo>
                  <a:pt x="139604" y="27664"/>
                </a:lnTo>
                <a:lnTo>
                  <a:pt x="209064" y="27664"/>
                </a:lnTo>
                <a:lnTo>
                  <a:pt x="198056" y="15689"/>
                </a:lnTo>
                <a:lnTo>
                  <a:pt x="176274" y="4682"/>
                </a:lnTo>
                <a:lnTo>
                  <a:pt x="138896" y="0"/>
                </a:lnTo>
                <a:close/>
              </a:path>
              <a:path w="408304" h="389254">
                <a:moveTo>
                  <a:pt x="185836" y="384031"/>
                </a:moveTo>
                <a:lnTo>
                  <a:pt x="128141" y="384031"/>
                </a:lnTo>
                <a:lnTo>
                  <a:pt x="172714" y="387193"/>
                </a:lnTo>
                <a:lnTo>
                  <a:pt x="185836" y="384031"/>
                </a:lnTo>
                <a:close/>
              </a:path>
              <a:path w="408304" h="389254">
                <a:moveTo>
                  <a:pt x="374846" y="81546"/>
                </a:moveTo>
                <a:lnTo>
                  <a:pt x="295318" y="81546"/>
                </a:lnTo>
                <a:lnTo>
                  <a:pt x="317244" y="84629"/>
                </a:lnTo>
                <a:lnTo>
                  <a:pt x="323365" y="86932"/>
                </a:lnTo>
                <a:lnTo>
                  <a:pt x="363485" y="127802"/>
                </a:lnTo>
                <a:lnTo>
                  <a:pt x="369679" y="162992"/>
                </a:lnTo>
                <a:lnTo>
                  <a:pt x="364228" y="199657"/>
                </a:lnTo>
                <a:lnTo>
                  <a:pt x="328487" y="265074"/>
                </a:lnTo>
                <a:lnTo>
                  <a:pt x="299210" y="291082"/>
                </a:lnTo>
                <a:lnTo>
                  <a:pt x="266027" y="312186"/>
                </a:lnTo>
                <a:lnTo>
                  <a:pt x="205517" y="337363"/>
                </a:lnTo>
                <a:lnTo>
                  <a:pt x="151054" y="347845"/>
                </a:lnTo>
                <a:lnTo>
                  <a:pt x="124204" y="354796"/>
                </a:lnTo>
                <a:lnTo>
                  <a:pt x="268069" y="354796"/>
                </a:lnTo>
                <a:lnTo>
                  <a:pt x="306195" y="333460"/>
                </a:lnTo>
                <a:lnTo>
                  <a:pt x="342826" y="305720"/>
                </a:lnTo>
                <a:lnTo>
                  <a:pt x="374743" y="270403"/>
                </a:lnTo>
                <a:lnTo>
                  <a:pt x="397849" y="229263"/>
                </a:lnTo>
                <a:lnTo>
                  <a:pt x="408049" y="184057"/>
                </a:lnTo>
                <a:lnTo>
                  <a:pt x="406267" y="145414"/>
                </a:lnTo>
                <a:lnTo>
                  <a:pt x="395031" y="110557"/>
                </a:lnTo>
                <a:lnTo>
                  <a:pt x="374846" y="81546"/>
                </a:lnTo>
                <a:close/>
              </a:path>
              <a:path w="408304" h="389254">
                <a:moveTo>
                  <a:pt x="236313" y="100453"/>
                </a:moveTo>
                <a:lnTo>
                  <a:pt x="221105" y="100453"/>
                </a:lnTo>
                <a:lnTo>
                  <a:pt x="221994" y="102256"/>
                </a:lnTo>
                <a:lnTo>
                  <a:pt x="223518" y="103768"/>
                </a:lnTo>
                <a:lnTo>
                  <a:pt x="226185" y="104657"/>
                </a:lnTo>
                <a:lnTo>
                  <a:pt x="227328" y="104606"/>
                </a:lnTo>
                <a:lnTo>
                  <a:pt x="228471" y="104060"/>
                </a:lnTo>
                <a:lnTo>
                  <a:pt x="236313" y="100453"/>
                </a:lnTo>
                <a:close/>
              </a:path>
              <a:path w="408304" h="389254">
                <a:moveTo>
                  <a:pt x="209064" y="27664"/>
                </a:moveTo>
                <a:lnTo>
                  <a:pt x="139604" y="27664"/>
                </a:lnTo>
                <a:lnTo>
                  <a:pt x="153414" y="30311"/>
                </a:lnTo>
                <a:lnTo>
                  <a:pt x="171890" y="39942"/>
                </a:lnTo>
                <a:lnTo>
                  <a:pt x="187878" y="55230"/>
                </a:lnTo>
                <a:lnTo>
                  <a:pt x="201366" y="74882"/>
                </a:lnTo>
                <a:lnTo>
                  <a:pt x="212342" y="97608"/>
                </a:lnTo>
                <a:lnTo>
                  <a:pt x="212977" y="99069"/>
                </a:lnTo>
                <a:lnTo>
                  <a:pt x="214501" y="100148"/>
                </a:lnTo>
                <a:lnTo>
                  <a:pt x="217803" y="101215"/>
                </a:lnTo>
                <a:lnTo>
                  <a:pt x="219581" y="101202"/>
                </a:lnTo>
                <a:lnTo>
                  <a:pt x="221105" y="100453"/>
                </a:lnTo>
                <a:lnTo>
                  <a:pt x="236313" y="100453"/>
                </a:lnTo>
                <a:lnTo>
                  <a:pt x="251467" y="93483"/>
                </a:lnTo>
                <a:lnTo>
                  <a:pt x="255424" y="92007"/>
                </a:lnTo>
                <a:lnTo>
                  <a:pt x="225042" y="92007"/>
                </a:lnTo>
                <a:lnTo>
                  <a:pt x="224047" y="58877"/>
                </a:lnTo>
                <a:lnTo>
                  <a:pt x="214516" y="33595"/>
                </a:lnTo>
                <a:lnTo>
                  <a:pt x="209064" y="27664"/>
                </a:lnTo>
                <a:close/>
              </a:path>
              <a:path w="408304" h="389254">
                <a:moveTo>
                  <a:pt x="299497" y="47230"/>
                </a:moveTo>
                <a:lnTo>
                  <a:pt x="270619" y="54066"/>
                </a:lnTo>
                <a:lnTo>
                  <a:pt x="244955" y="69579"/>
                </a:lnTo>
                <a:lnTo>
                  <a:pt x="225042" y="92007"/>
                </a:lnTo>
                <a:lnTo>
                  <a:pt x="255424" y="92007"/>
                </a:lnTo>
                <a:lnTo>
                  <a:pt x="273571" y="85238"/>
                </a:lnTo>
                <a:lnTo>
                  <a:pt x="295318" y="81546"/>
                </a:lnTo>
                <a:lnTo>
                  <a:pt x="374846" y="81546"/>
                </a:lnTo>
                <a:lnTo>
                  <a:pt x="374366" y="80857"/>
                </a:lnTo>
                <a:lnTo>
                  <a:pt x="344295" y="57679"/>
                </a:lnTo>
                <a:lnTo>
                  <a:pt x="339342" y="54784"/>
                </a:lnTo>
                <a:lnTo>
                  <a:pt x="334262" y="52523"/>
                </a:lnTo>
                <a:lnTo>
                  <a:pt x="329055" y="50834"/>
                </a:lnTo>
                <a:lnTo>
                  <a:pt x="299497" y="47230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025829" y="61791"/>
            <a:ext cx="401320" cy="403225"/>
          </a:xfrm>
          <a:custGeom>
            <a:avLst/>
            <a:gdLst/>
            <a:ahLst/>
            <a:cxnLst/>
            <a:rect l="l" t="t" r="r" b="b"/>
            <a:pathLst>
              <a:path w="401319" h="403225">
                <a:moveTo>
                  <a:pt x="96148" y="74931"/>
                </a:moveTo>
                <a:lnTo>
                  <a:pt x="42596" y="104501"/>
                </a:lnTo>
                <a:lnTo>
                  <a:pt x="18676" y="137519"/>
                </a:lnTo>
                <a:lnTo>
                  <a:pt x="3627" y="176609"/>
                </a:lnTo>
                <a:lnTo>
                  <a:pt x="0" y="217354"/>
                </a:lnTo>
                <a:lnTo>
                  <a:pt x="10397" y="258602"/>
                </a:lnTo>
                <a:lnTo>
                  <a:pt x="33767" y="296068"/>
                </a:lnTo>
                <a:lnTo>
                  <a:pt x="67232" y="329067"/>
                </a:lnTo>
                <a:lnTo>
                  <a:pt x="107916" y="356911"/>
                </a:lnTo>
                <a:lnTo>
                  <a:pt x="152943" y="378916"/>
                </a:lnTo>
                <a:lnTo>
                  <a:pt x="199437" y="394394"/>
                </a:lnTo>
                <a:lnTo>
                  <a:pt x="244521" y="402660"/>
                </a:lnTo>
                <a:lnTo>
                  <a:pt x="285318" y="403028"/>
                </a:lnTo>
                <a:lnTo>
                  <a:pt x="287985" y="402901"/>
                </a:lnTo>
                <a:lnTo>
                  <a:pt x="290525" y="402266"/>
                </a:lnTo>
                <a:lnTo>
                  <a:pt x="292684" y="401250"/>
                </a:lnTo>
                <a:lnTo>
                  <a:pt x="297383" y="398964"/>
                </a:lnTo>
                <a:lnTo>
                  <a:pt x="300431" y="394646"/>
                </a:lnTo>
                <a:lnTo>
                  <a:pt x="300431" y="389312"/>
                </a:lnTo>
                <a:lnTo>
                  <a:pt x="322600" y="370897"/>
                </a:lnTo>
                <a:lnTo>
                  <a:pt x="277444" y="370897"/>
                </a:lnTo>
                <a:lnTo>
                  <a:pt x="173364" y="341131"/>
                </a:lnTo>
                <a:lnTo>
                  <a:pt x="123599" y="321230"/>
                </a:lnTo>
                <a:lnTo>
                  <a:pt x="76161" y="289744"/>
                </a:lnTo>
                <a:lnTo>
                  <a:pt x="39093" y="234737"/>
                </a:lnTo>
                <a:lnTo>
                  <a:pt x="33767" y="201822"/>
                </a:lnTo>
                <a:lnTo>
                  <a:pt x="37858" y="168205"/>
                </a:lnTo>
                <a:lnTo>
                  <a:pt x="62226" y="124057"/>
                </a:lnTo>
                <a:lnTo>
                  <a:pt x="167552" y="110563"/>
                </a:lnTo>
                <a:lnTo>
                  <a:pt x="144797" y="88187"/>
                </a:lnTo>
                <a:lnTo>
                  <a:pt x="120418" y="76511"/>
                </a:lnTo>
                <a:lnTo>
                  <a:pt x="96148" y="74931"/>
                </a:lnTo>
                <a:close/>
              </a:path>
              <a:path w="401319" h="403225">
                <a:moveTo>
                  <a:pt x="346964" y="34855"/>
                </a:moveTo>
                <a:lnTo>
                  <a:pt x="257378" y="34855"/>
                </a:lnTo>
                <a:lnTo>
                  <a:pt x="293154" y="41398"/>
                </a:lnTo>
                <a:lnTo>
                  <a:pt x="321941" y="62525"/>
                </a:lnTo>
                <a:lnTo>
                  <a:pt x="343371" y="92773"/>
                </a:lnTo>
                <a:lnTo>
                  <a:pt x="357073" y="126676"/>
                </a:lnTo>
                <a:lnTo>
                  <a:pt x="362839" y="164734"/>
                </a:lnTo>
                <a:lnTo>
                  <a:pt x="359676" y="203781"/>
                </a:lnTo>
                <a:lnTo>
                  <a:pt x="350322" y="241994"/>
                </a:lnTo>
                <a:lnTo>
                  <a:pt x="324110" y="302031"/>
                </a:lnTo>
                <a:lnTo>
                  <a:pt x="292063" y="347275"/>
                </a:lnTo>
                <a:lnTo>
                  <a:pt x="277444" y="370897"/>
                </a:lnTo>
                <a:lnTo>
                  <a:pt x="322600" y="370897"/>
                </a:lnTo>
                <a:lnTo>
                  <a:pt x="334826" y="360741"/>
                </a:lnTo>
                <a:lnTo>
                  <a:pt x="361280" y="319526"/>
                </a:lnTo>
                <a:lnTo>
                  <a:pt x="380709" y="273262"/>
                </a:lnTo>
                <a:lnTo>
                  <a:pt x="394030" y="229546"/>
                </a:lnTo>
                <a:lnTo>
                  <a:pt x="401314" y="184201"/>
                </a:lnTo>
                <a:lnTo>
                  <a:pt x="399919" y="136630"/>
                </a:lnTo>
                <a:lnTo>
                  <a:pt x="388118" y="90939"/>
                </a:lnTo>
                <a:lnTo>
                  <a:pt x="364185" y="51238"/>
                </a:lnTo>
                <a:lnTo>
                  <a:pt x="346964" y="34855"/>
                </a:lnTo>
                <a:close/>
              </a:path>
              <a:path w="401319" h="403225">
                <a:moveTo>
                  <a:pt x="167552" y="110563"/>
                </a:moveTo>
                <a:lnTo>
                  <a:pt x="116119" y="110563"/>
                </a:lnTo>
                <a:lnTo>
                  <a:pt x="139449" y="115443"/>
                </a:lnTo>
                <a:lnTo>
                  <a:pt x="163093" y="124263"/>
                </a:lnTo>
                <a:lnTo>
                  <a:pt x="164642" y="124771"/>
                </a:lnTo>
                <a:lnTo>
                  <a:pt x="166458" y="124517"/>
                </a:lnTo>
                <a:lnTo>
                  <a:pt x="169570" y="122993"/>
                </a:lnTo>
                <a:lnTo>
                  <a:pt x="170891" y="121723"/>
                </a:lnTo>
                <a:lnTo>
                  <a:pt x="171424" y="120199"/>
                </a:lnTo>
                <a:lnTo>
                  <a:pt x="177050" y="120199"/>
                </a:lnTo>
                <a:lnTo>
                  <a:pt x="178015" y="119691"/>
                </a:lnTo>
                <a:lnTo>
                  <a:pt x="178790" y="118929"/>
                </a:lnTo>
                <a:lnTo>
                  <a:pt x="179222" y="117786"/>
                </a:lnTo>
                <a:lnTo>
                  <a:pt x="181725" y="111436"/>
                </a:lnTo>
                <a:lnTo>
                  <a:pt x="168440" y="111436"/>
                </a:lnTo>
                <a:lnTo>
                  <a:pt x="167552" y="110563"/>
                </a:lnTo>
                <a:close/>
              </a:path>
              <a:path w="401319" h="403225">
                <a:moveTo>
                  <a:pt x="177050" y="120199"/>
                </a:moveTo>
                <a:lnTo>
                  <a:pt x="171424" y="120199"/>
                </a:lnTo>
                <a:lnTo>
                  <a:pt x="173342" y="120834"/>
                </a:lnTo>
                <a:lnTo>
                  <a:pt x="175437" y="120961"/>
                </a:lnTo>
                <a:lnTo>
                  <a:pt x="177050" y="120199"/>
                </a:lnTo>
                <a:close/>
              </a:path>
              <a:path w="401319" h="403225">
                <a:moveTo>
                  <a:pt x="268560" y="0"/>
                </a:moveTo>
                <a:lnTo>
                  <a:pt x="225247" y="5391"/>
                </a:lnTo>
                <a:lnTo>
                  <a:pt x="191228" y="27515"/>
                </a:lnTo>
                <a:lnTo>
                  <a:pt x="167312" y="81414"/>
                </a:lnTo>
                <a:lnTo>
                  <a:pt x="168440" y="111436"/>
                </a:lnTo>
                <a:lnTo>
                  <a:pt x="181725" y="111436"/>
                </a:lnTo>
                <a:lnTo>
                  <a:pt x="188510" y="94228"/>
                </a:lnTo>
                <a:lnTo>
                  <a:pt x="198767" y="72955"/>
                </a:lnTo>
                <a:lnTo>
                  <a:pt x="229933" y="42221"/>
                </a:lnTo>
                <a:lnTo>
                  <a:pt x="257378" y="34855"/>
                </a:lnTo>
                <a:lnTo>
                  <a:pt x="346964" y="34855"/>
                </a:lnTo>
                <a:lnTo>
                  <a:pt x="336169" y="24586"/>
                </a:lnTo>
                <a:lnTo>
                  <a:pt x="303985" y="7185"/>
                </a:lnTo>
                <a:lnTo>
                  <a:pt x="268560" y="0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1" name="object 31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703958" y="135762"/>
            <a:ext cx="162814" cy="211582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364324" y="3019044"/>
            <a:ext cx="161455" cy="213232"/>
          </a:xfrm>
          <a:prstGeom prst="rect">
            <a:avLst/>
          </a:prstGeom>
        </p:spPr>
      </p:pic>
      <p:sp>
        <p:nvSpPr>
          <p:cNvPr id="33" name="object 33"/>
          <p:cNvSpPr/>
          <p:nvPr/>
        </p:nvSpPr>
        <p:spPr>
          <a:xfrm>
            <a:off x="7126223" y="822960"/>
            <a:ext cx="210185" cy="274320"/>
          </a:xfrm>
          <a:custGeom>
            <a:avLst/>
            <a:gdLst/>
            <a:ahLst/>
            <a:cxnLst/>
            <a:rect l="l" t="t" r="r" b="b"/>
            <a:pathLst>
              <a:path w="210184" h="274319">
                <a:moveTo>
                  <a:pt x="105536" y="0"/>
                </a:moveTo>
                <a:lnTo>
                  <a:pt x="96426" y="8058"/>
                </a:lnTo>
                <a:lnTo>
                  <a:pt x="88566" y="30368"/>
                </a:lnTo>
                <a:lnTo>
                  <a:pt x="82587" y="64133"/>
                </a:lnTo>
                <a:lnTo>
                  <a:pt x="79121" y="106552"/>
                </a:lnTo>
                <a:lnTo>
                  <a:pt x="47738" y="110549"/>
                </a:lnTo>
                <a:lnTo>
                  <a:pt x="22653" y="117475"/>
                </a:lnTo>
                <a:lnTo>
                  <a:pt x="6022" y="126591"/>
                </a:lnTo>
                <a:lnTo>
                  <a:pt x="0" y="137160"/>
                </a:lnTo>
                <a:lnTo>
                  <a:pt x="6022" y="147657"/>
                </a:lnTo>
                <a:lnTo>
                  <a:pt x="22653" y="156559"/>
                </a:lnTo>
                <a:lnTo>
                  <a:pt x="47738" y="163413"/>
                </a:lnTo>
                <a:lnTo>
                  <a:pt x="79121" y="167766"/>
                </a:lnTo>
                <a:lnTo>
                  <a:pt x="82587" y="210186"/>
                </a:lnTo>
                <a:lnTo>
                  <a:pt x="88566" y="243951"/>
                </a:lnTo>
                <a:lnTo>
                  <a:pt x="96426" y="266261"/>
                </a:lnTo>
                <a:lnTo>
                  <a:pt x="105536" y="274319"/>
                </a:lnTo>
                <a:lnTo>
                  <a:pt x="114718" y="266261"/>
                </a:lnTo>
                <a:lnTo>
                  <a:pt x="122602" y="243951"/>
                </a:lnTo>
                <a:lnTo>
                  <a:pt x="128557" y="210186"/>
                </a:lnTo>
                <a:lnTo>
                  <a:pt x="131952" y="167766"/>
                </a:lnTo>
                <a:lnTo>
                  <a:pt x="163196" y="163413"/>
                </a:lnTo>
                <a:lnTo>
                  <a:pt x="187975" y="156559"/>
                </a:lnTo>
                <a:lnTo>
                  <a:pt x="204301" y="147657"/>
                </a:lnTo>
                <a:lnTo>
                  <a:pt x="210184" y="137160"/>
                </a:lnTo>
                <a:lnTo>
                  <a:pt x="204301" y="126591"/>
                </a:lnTo>
                <a:lnTo>
                  <a:pt x="187975" y="117475"/>
                </a:lnTo>
                <a:lnTo>
                  <a:pt x="163196" y="110549"/>
                </a:lnTo>
                <a:lnTo>
                  <a:pt x="131952" y="106552"/>
                </a:lnTo>
                <a:lnTo>
                  <a:pt x="128557" y="63704"/>
                </a:lnTo>
                <a:lnTo>
                  <a:pt x="122602" y="29987"/>
                </a:lnTo>
                <a:lnTo>
                  <a:pt x="114718" y="7915"/>
                </a:lnTo>
                <a:lnTo>
                  <a:pt x="105536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7126351" y="2787395"/>
            <a:ext cx="210185" cy="276225"/>
          </a:xfrm>
          <a:custGeom>
            <a:avLst/>
            <a:gdLst/>
            <a:ahLst/>
            <a:cxnLst/>
            <a:rect l="l" t="t" r="r" b="b"/>
            <a:pathLst>
              <a:path w="210184" h="276225">
                <a:moveTo>
                  <a:pt x="105409" y="0"/>
                </a:moveTo>
                <a:lnTo>
                  <a:pt x="95924" y="8104"/>
                </a:lnTo>
                <a:lnTo>
                  <a:pt x="88106" y="30543"/>
                </a:lnTo>
                <a:lnTo>
                  <a:pt x="82335" y="64508"/>
                </a:lnTo>
                <a:lnTo>
                  <a:pt x="78994" y="107187"/>
                </a:lnTo>
                <a:lnTo>
                  <a:pt x="47630" y="111132"/>
                </a:lnTo>
                <a:lnTo>
                  <a:pt x="22590" y="118078"/>
                </a:lnTo>
                <a:lnTo>
                  <a:pt x="6002" y="127261"/>
                </a:lnTo>
                <a:lnTo>
                  <a:pt x="0" y="137922"/>
                </a:lnTo>
                <a:lnTo>
                  <a:pt x="6002" y="148064"/>
                </a:lnTo>
                <a:lnTo>
                  <a:pt x="22590" y="157051"/>
                </a:lnTo>
                <a:lnTo>
                  <a:pt x="47630" y="164157"/>
                </a:lnTo>
                <a:lnTo>
                  <a:pt x="78994" y="168656"/>
                </a:lnTo>
                <a:lnTo>
                  <a:pt x="82460" y="211335"/>
                </a:lnTo>
                <a:lnTo>
                  <a:pt x="88439" y="245300"/>
                </a:lnTo>
                <a:lnTo>
                  <a:pt x="96299" y="267739"/>
                </a:lnTo>
                <a:lnTo>
                  <a:pt x="105409" y="275844"/>
                </a:lnTo>
                <a:lnTo>
                  <a:pt x="114593" y="267739"/>
                </a:lnTo>
                <a:lnTo>
                  <a:pt x="122491" y="245300"/>
                </a:lnTo>
                <a:lnTo>
                  <a:pt x="128484" y="211335"/>
                </a:lnTo>
                <a:lnTo>
                  <a:pt x="131952" y="168656"/>
                </a:lnTo>
                <a:lnTo>
                  <a:pt x="163196" y="164157"/>
                </a:lnTo>
                <a:lnTo>
                  <a:pt x="187975" y="157051"/>
                </a:lnTo>
                <a:lnTo>
                  <a:pt x="204301" y="148064"/>
                </a:lnTo>
                <a:lnTo>
                  <a:pt x="210184" y="137922"/>
                </a:lnTo>
                <a:lnTo>
                  <a:pt x="204301" y="127261"/>
                </a:lnTo>
                <a:lnTo>
                  <a:pt x="187975" y="118078"/>
                </a:lnTo>
                <a:lnTo>
                  <a:pt x="163196" y="111132"/>
                </a:lnTo>
                <a:lnTo>
                  <a:pt x="131952" y="107187"/>
                </a:lnTo>
                <a:lnTo>
                  <a:pt x="128484" y="64079"/>
                </a:lnTo>
                <a:lnTo>
                  <a:pt x="122491" y="30162"/>
                </a:lnTo>
                <a:lnTo>
                  <a:pt x="114593" y="7961"/>
                </a:lnTo>
                <a:lnTo>
                  <a:pt x="105409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867026" y="1060703"/>
            <a:ext cx="208915" cy="276225"/>
          </a:xfrm>
          <a:custGeom>
            <a:avLst/>
            <a:gdLst/>
            <a:ahLst/>
            <a:cxnLst/>
            <a:rect l="l" t="t" r="r" b="b"/>
            <a:pathLst>
              <a:path w="208914" h="276225">
                <a:moveTo>
                  <a:pt x="103886" y="0"/>
                </a:moveTo>
                <a:lnTo>
                  <a:pt x="94797" y="8104"/>
                </a:lnTo>
                <a:lnTo>
                  <a:pt x="86995" y="30543"/>
                </a:lnTo>
                <a:lnTo>
                  <a:pt x="81097" y="64508"/>
                </a:lnTo>
                <a:lnTo>
                  <a:pt x="77724" y="107187"/>
                </a:lnTo>
                <a:lnTo>
                  <a:pt x="46666" y="111115"/>
                </a:lnTo>
                <a:lnTo>
                  <a:pt x="22050" y="118030"/>
                </a:lnTo>
                <a:lnTo>
                  <a:pt x="5840" y="127208"/>
                </a:lnTo>
                <a:lnTo>
                  <a:pt x="0" y="137922"/>
                </a:lnTo>
                <a:lnTo>
                  <a:pt x="5840" y="148439"/>
                </a:lnTo>
                <a:lnTo>
                  <a:pt x="22050" y="157384"/>
                </a:lnTo>
                <a:lnTo>
                  <a:pt x="46666" y="164282"/>
                </a:lnTo>
                <a:lnTo>
                  <a:pt x="77724" y="168656"/>
                </a:lnTo>
                <a:lnTo>
                  <a:pt x="81097" y="211764"/>
                </a:lnTo>
                <a:lnTo>
                  <a:pt x="86994" y="245681"/>
                </a:lnTo>
                <a:lnTo>
                  <a:pt x="94797" y="267882"/>
                </a:lnTo>
                <a:lnTo>
                  <a:pt x="103886" y="275844"/>
                </a:lnTo>
                <a:lnTo>
                  <a:pt x="113309" y="267739"/>
                </a:lnTo>
                <a:lnTo>
                  <a:pt x="121173" y="245300"/>
                </a:lnTo>
                <a:lnTo>
                  <a:pt x="127156" y="211335"/>
                </a:lnTo>
                <a:lnTo>
                  <a:pt x="130937" y="168656"/>
                </a:lnTo>
                <a:lnTo>
                  <a:pt x="161940" y="164282"/>
                </a:lnTo>
                <a:lnTo>
                  <a:pt x="186562" y="157384"/>
                </a:lnTo>
                <a:lnTo>
                  <a:pt x="202803" y="148439"/>
                </a:lnTo>
                <a:lnTo>
                  <a:pt x="208661" y="137922"/>
                </a:lnTo>
                <a:lnTo>
                  <a:pt x="202803" y="127208"/>
                </a:lnTo>
                <a:lnTo>
                  <a:pt x="186562" y="118030"/>
                </a:lnTo>
                <a:lnTo>
                  <a:pt x="161940" y="111115"/>
                </a:lnTo>
                <a:lnTo>
                  <a:pt x="130937" y="107187"/>
                </a:lnTo>
                <a:lnTo>
                  <a:pt x="127156" y="64079"/>
                </a:lnTo>
                <a:lnTo>
                  <a:pt x="121173" y="30162"/>
                </a:lnTo>
                <a:lnTo>
                  <a:pt x="113309" y="7961"/>
                </a:lnTo>
                <a:lnTo>
                  <a:pt x="103886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6" name="object 36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98120" y="3739896"/>
            <a:ext cx="109727" cy="144779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42671" y="247015"/>
            <a:ext cx="109728" cy="146176"/>
          </a:xfrm>
          <a:prstGeom prst="rect">
            <a:avLst/>
          </a:prstGeom>
        </p:spPr>
      </p:pic>
      <p:sp>
        <p:nvSpPr>
          <p:cNvPr id="38" name="object 38"/>
          <p:cNvSpPr/>
          <p:nvPr/>
        </p:nvSpPr>
        <p:spPr>
          <a:xfrm>
            <a:off x="6002020" y="76327"/>
            <a:ext cx="34925" cy="40005"/>
          </a:xfrm>
          <a:custGeom>
            <a:avLst/>
            <a:gdLst/>
            <a:ahLst/>
            <a:cxnLst/>
            <a:rect l="l" t="t" r="r" b="b"/>
            <a:pathLst>
              <a:path w="34925" h="40005">
                <a:moveTo>
                  <a:pt x="17271" y="0"/>
                </a:moveTo>
                <a:lnTo>
                  <a:pt x="16001" y="0"/>
                </a:lnTo>
                <a:lnTo>
                  <a:pt x="14731" y="126"/>
                </a:lnTo>
                <a:lnTo>
                  <a:pt x="13462" y="508"/>
                </a:lnTo>
                <a:lnTo>
                  <a:pt x="2694" y="7350"/>
                </a:lnTo>
                <a:lnTo>
                  <a:pt x="0" y="20669"/>
                </a:lnTo>
                <a:lnTo>
                  <a:pt x="4639" y="33654"/>
                </a:lnTo>
                <a:lnTo>
                  <a:pt x="15875" y="39497"/>
                </a:lnTo>
                <a:lnTo>
                  <a:pt x="16890" y="39497"/>
                </a:lnTo>
                <a:lnTo>
                  <a:pt x="18033" y="39243"/>
                </a:lnTo>
                <a:lnTo>
                  <a:pt x="19303" y="39115"/>
                </a:lnTo>
                <a:lnTo>
                  <a:pt x="27685" y="37084"/>
                </a:lnTo>
                <a:lnTo>
                  <a:pt x="33527" y="29463"/>
                </a:lnTo>
                <a:lnTo>
                  <a:pt x="34416" y="20700"/>
                </a:lnTo>
                <a:lnTo>
                  <a:pt x="33041" y="12483"/>
                </a:lnTo>
                <a:lnTo>
                  <a:pt x="29321" y="5921"/>
                </a:lnTo>
                <a:lnTo>
                  <a:pt x="23862" y="1573"/>
                </a:lnTo>
                <a:lnTo>
                  <a:pt x="17271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9" name="object 39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8788907" y="2853054"/>
            <a:ext cx="111125" cy="144652"/>
          </a:xfrm>
          <a:prstGeom prst="rect">
            <a:avLst/>
          </a:prstGeom>
        </p:spPr>
      </p:pic>
      <p:sp>
        <p:nvSpPr>
          <p:cNvPr id="40" name="object 40"/>
          <p:cNvSpPr/>
          <p:nvPr/>
        </p:nvSpPr>
        <p:spPr>
          <a:xfrm>
            <a:off x="6922134" y="4294733"/>
            <a:ext cx="34290" cy="41275"/>
          </a:xfrm>
          <a:custGeom>
            <a:avLst/>
            <a:gdLst/>
            <a:ahLst/>
            <a:cxnLst/>
            <a:rect l="l" t="t" r="r" b="b"/>
            <a:pathLst>
              <a:path w="34290" h="41275">
                <a:moveTo>
                  <a:pt x="18415" y="0"/>
                </a:moveTo>
                <a:lnTo>
                  <a:pt x="17145" y="0"/>
                </a:lnTo>
                <a:lnTo>
                  <a:pt x="10501" y="1602"/>
                </a:lnTo>
                <a:lnTo>
                  <a:pt x="5048" y="5984"/>
                </a:lnTo>
                <a:lnTo>
                  <a:pt x="1357" y="12505"/>
                </a:lnTo>
                <a:lnTo>
                  <a:pt x="0" y="20523"/>
                </a:lnTo>
                <a:lnTo>
                  <a:pt x="0" y="30581"/>
                </a:lnTo>
                <a:lnTo>
                  <a:pt x="5842" y="38557"/>
                </a:lnTo>
                <a:lnTo>
                  <a:pt x="15494" y="40843"/>
                </a:lnTo>
                <a:lnTo>
                  <a:pt x="16764" y="40944"/>
                </a:lnTo>
                <a:lnTo>
                  <a:pt x="17780" y="40944"/>
                </a:lnTo>
                <a:lnTo>
                  <a:pt x="29116" y="35021"/>
                </a:lnTo>
                <a:lnTo>
                  <a:pt x="33988" y="21780"/>
                </a:lnTo>
                <a:lnTo>
                  <a:pt x="31549" y="8015"/>
                </a:lnTo>
                <a:lnTo>
                  <a:pt x="20955" y="520"/>
                </a:lnTo>
                <a:lnTo>
                  <a:pt x="19685" y="101"/>
                </a:lnTo>
                <a:lnTo>
                  <a:pt x="18415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1243583" y="4695545"/>
            <a:ext cx="46990" cy="57785"/>
          </a:xfrm>
          <a:custGeom>
            <a:avLst/>
            <a:gdLst/>
            <a:ahLst/>
            <a:cxnLst/>
            <a:rect l="l" t="t" r="r" b="b"/>
            <a:pathLst>
              <a:path w="46990" h="57785">
                <a:moveTo>
                  <a:pt x="25895" y="0"/>
                </a:moveTo>
                <a:lnTo>
                  <a:pt x="24155" y="0"/>
                </a:lnTo>
                <a:lnTo>
                  <a:pt x="14884" y="2257"/>
                </a:lnTo>
                <a:lnTo>
                  <a:pt x="7191" y="8428"/>
                </a:lnTo>
                <a:lnTo>
                  <a:pt x="1941" y="17611"/>
                </a:lnTo>
                <a:lnTo>
                  <a:pt x="0" y="28905"/>
                </a:lnTo>
                <a:lnTo>
                  <a:pt x="1364" y="38442"/>
                </a:lnTo>
                <a:lnTo>
                  <a:pt x="5245" y="46837"/>
                </a:lnTo>
                <a:lnTo>
                  <a:pt x="11326" y="53336"/>
                </a:lnTo>
                <a:lnTo>
                  <a:pt x="19291" y="57188"/>
                </a:lnTo>
                <a:lnTo>
                  <a:pt x="22593" y="57708"/>
                </a:lnTo>
                <a:lnTo>
                  <a:pt x="24155" y="57708"/>
                </a:lnTo>
                <a:lnTo>
                  <a:pt x="39831" y="49331"/>
                </a:lnTo>
                <a:lnTo>
                  <a:pt x="46691" y="30613"/>
                </a:lnTo>
                <a:lnTo>
                  <a:pt x="43579" y="11170"/>
                </a:lnTo>
                <a:lnTo>
                  <a:pt x="29337" y="622"/>
                </a:lnTo>
                <a:lnTo>
                  <a:pt x="27685" y="215"/>
                </a:lnTo>
                <a:lnTo>
                  <a:pt x="25895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2" name="object 42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9008491" y="501395"/>
            <a:ext cx="70453" cy="85216"/>
          </a:xfrm>
          <a:prstGeom prst="rect">
            <a:avLst/>
          </a:prstGeom>
        </p:spPr>
      </p:pic>
      <p:sp>
        <p:nvSpPr>
          <p:cNvPr id="43" name="object 43"/>
          <p:cNvSpPr/>
          <p:nvPr/>
        </p:nvSpPr>
        <p:spPr>
          <a:xfrm>
            <a:off x="8033004" y="1091311"/>
            <a:ext cx="33655" cy="39370"/>
          </a:xfrm>
          <a:custGeom>
            <a:avLst/>
            <a:gdLst/>
            <a:ahLst/>
            <a:cxnLst/>
            <a:rect l="l" t="t" r="r" b="b"/>
            <a:pathLst>
              <a:path w="33654" h="39369">
                <a:moveTo>
                  <a:pt x="18796" y="0"/>
                </a:moveTo>
                <a:lnTo>
                  <a:pt x="17779" y="0"/>
                </a:lnTo>
                <a:lnTo>
                  <a:pt x="10929" y="1468"/>
                </a:lnTo>
                <a:lnTo>
                  <a:pt x="5270" y="5556"/>
                </a:lnTo>
                <a:lnTo>
                  <a:pt x="1420" y="11787"/>
                </a:lnTo>
                <a:lnTo>
                  <a:pt x="0" y="19685"/>
                </a:lnTo>
                <a:lnTo>
                  <a:pt x="0" y="29337"/>
                </a:lnTo>
                <a:lnTo>
                  <a:pt x="5842" y="37084"/>
                </a:lnTo>
                <a:lnTo>
                  <a:pt x="14477" y="39242"/>
                </a:lnTo>
                <a:lnTo>
                  <a:pt x="15748" y="39369"/>
                </a:lnTo>
                <a:lnTo>
                  <a:pt x="16891" y="39369"/>
                </a:lnTo>
                <a:lnTo>
                  <a:pt x="28293" y="33633"/>
                </a:lnTo>
                <a:lnTo>
                  <a:pt x="33147" y="20812"/>
                </a:lnTo>
                <a:lnTo>
                  <a:pt x="30857" y="7491"/>
                </a:lnTo>
                <a:lnTo>
                  <a:pt x="20827" y="253"/>
                </a:lnTo>
                <a:lnTo>
                  <a:pt x="18796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8667115" y="823086"/>
            <a:ext cx="35560" cy="39370"/>
          </a:xfrm>
          <a:custGeom>
            <a:avLst/>
            <a:gdLst/>
            <a:ahLst/>
            <a:cxnLst/>
            <a:rect l="l" t="t" r="r" b="b"/>
            <a:pathLst>
              <a:path w="35559" h="39369">
                <a:moveTo>
                  <a:pt x="19050" y="0"/>
                </a:moveTo>
                <a:lnTo>
                  <a:pt x="17779" y="0"/>
                </a:lnTo>
                <a:lnTo>
                  <a:pt x="10876" y="1539"/>
                </a:lnTo>
                <a:lnTo>
                  <a:pt x="5222" y="5746"/>
                </a:lnTo>
                <a:lnTo>
                  <a:pt x="1402" y="12001"/>
                </a:lnTo>
                <a:lnTo>
                  <a:pt x="0" y="19685"/>
                </a:lnTo>
                <a:lnTo>
                  <a:pt x="0" y="29463"/>
                </a:lnTo>
                <a:lnTo>
                  <a:pt x="6095" y="37084"/>
                </a:lnTo>
                <a:lnTo>
                  <a:pt x="16128" y="39242"/>
                </a:lnTo>
                <a:lnTo>
                  <a:pt x="17399" y="39370"/>
                </a:lnTo>
                <a:lnTo>
                  <a:pt x="18414" y="39370"/>
                </a:lnTo>
                <a:lnTo>
                  <a:pt x="30202" y="33672"/>
                </a:lnTo>
                <a:lnTo>
                  <a:pt x="35274" y="20939"/>
                </a:lnTo>
                <a:lnTo>
                  <a:pt x="32773" y="7705"/>
                </a:lnTo>
                <a:lnTo>
                  <a:pt x="21843" y="508"/>
                </a:lnTo>
                <a:lnTo>
                  <a:pt x="20446" y="126"/>
                </a:lnTo>
                <a:lnTo>
                  <a:pt x="19050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8474964" y="699643"/>
            <a:ext cx="46990" cy="56515"/>
          </a:xfrm>
          <a:custGeom>
            <a:avLst/>
            <a:gdLst/>
            <a:ahLst/>
            <a:cxnLst/>
            <a:rect l="l" t="t" r="r" b="b"/>
            <a:pathLst>
              <a:path w="46990" h="56515">
                <a:moveTo>
                  <a:pt x="25907" y="0"/>
                </a:moveTo>
                <a:lnTo>
                  <a:pt x="24129" y="0"/>
                </a:lnTo>
                <a:lnTo>
                  <a:pt x="14894" y="2188"/>
                </a:lnTo>
                <a:lnTo>
                  <a:pt x="7207" y="8175"/>
                </a:lnTo>
                <a:lnTo>
                  <a:pt x="1948" y="17091"/>
                </a:lnTo>
                <a:lnTo>
                  <a:pt x="0" y="28067"/>
                </a:lnTo>
                <a:lnTo>
                  <a:pt x="1373" y="37373"/>
                </a:lnTo>
                <a:lnTo>
                  <a:pt x="22605" y="56134"/>
                </a:lnTo>
                <a:lnTo>
                  <a:pt x="24129" y="56134"/>
                </a:lnTo>
                <a:lnTo>
                  <a:pt x="39820" y="47980"/>
                </a:lnTo>
                <a:lnTo>
                  <a:pt x="46688" y="29765"/>
                </a:lnTo>
                <a:lnTo>
                  <a:pt x="43578" y="10860"/>
                </a:lnTo>
                <a:lnTo>
                  <a:pt x="29336" y="635"/>
                </a:lnTo>
                <a:lnTo>
                  <a:pt x="27685" y="127"/>
                </a:lnTo>
                <a:lnTo>
                  <a:pt x="25907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6" name="object 46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8374713" y="3843654"/>
            <a:ext cx="71294" cy="85115"/>
          </a:xfrm>
          <a:prstGeom prst="rect">
            <a:avLst/>
          </a:prstGeom>
        </p:spPr>
      </p:pic>
      <p:sp>
        <p:nvSpPr>
          <p:cNvPr id="47" name="object 47"/>
          <p:cNvSpPr/>
          <p:nvPr/>
        </p:nvSpPr>
        <p:spPr>
          <a:xfrm>
            <a:off x="8911383" y="4317491"/>
            <a:ext cx="34925" cy="40005"/>
          </a:xfrm>
          <a:custGeom>
            <a:avLst/>
            <a:gdLst/>
            <a:ahLst/>
            <a:cxnLst/>
            <a:rect l="l" t="t" r="r" b="b"/>
            <a:pathLst>
              <a:path w="34925" h="40004">
                <a:moveTo>
                  <a:pt x="16589" y="0"/>
                </a:moveTo>
                <a:lnTo>
                  <a:pt x="15700" y="0"/>
                </a:lnTo>
                <a:lnTo>
                  <a:pt x="14811" y="101"/>
                </a:lnTo>
                <a:lnTo>
                  <a:pt x="13922" y="304"/>
                </a:lnTo>
                <a:lnTo>
                  <a:pt x="2823" y="7214"/>
                </a:lnTo>
                <a:lnTo>
                  <a:pt x="0" y="20645"/>
                </a:lnTo>
                <a:lnTo>
                  <a:pt x="4867" y="33735"/>
                </a:lnTo>
                <a:lnTo>
                  <a:pt x="16843" y="39624"/>
                </a:lnTo>
                <a:lnTo>
                  <a:pt x="17732" y="39624"/>
                </a:lnTo>
                <a:lnTo>
                  <a:pt x="34496" y="20726"/>
                </a:lnTo>
                <a:lnTo>
                  <a:pt x="33002" y="12623"/>
                </a:lnTo>
                <a:lnTo>
                  <a:pt x="29019" y="6038"/>
                </a:lnTo>
                <a:lnTo>
                  <a:pt x="23298" y="1616"/>
                </a:lnTo>
                <a:lnTo>
                  <a:pt x="16589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8" name="object 48"/>
          <p:cNvGrpSpPr/>
          <p:nvPr/>
        </p:nvGrpSpPr>
        <p:grpSpPr>
          <a:xfrm>
            <a:off x="7647305" y="3898482"/>
            <a:ext cx="494665" cy="518795"/>
            <a:chOff x="7647305" y="3898482"/>
            <a:chExt cx="494665" cy="518795"/>
          </a:xfrm>
        </p:grpSpPr>
        <p:sp>
          <p:nvSpPr>
            <p:cNvPr id="49" name="object 49"/>
            <p:cNvSpPr/>
            <p:nvPr/>
          </p:nvSpPr>
          <p:spPr>
            <a:xfrm>
              <a:off x="7776924" y="4112483"/>
              <a:ext cx="346075" cy="304800"/>
            </a:xfrm>
            <a:custGeom>
              <a:avLst/>
              <a:gdLst/>
              <a:ahLst/>
              <a:cxnLst/>
              <a:rect l="l" t="t" r="r" b="b"/>
              <a:pathLst>
                <a:path w="346075" h="304800">
                  <a:moveTo>
                    <a:pt x="167417" y="0"/>
                  </a:moveTo>
                  <a:lnTo>
                    <a:pt x="128311" y="5750"/>
                  </a:lnTo>
                  <a:lnTo>
                    <a:pt x="91741" y="18889"/>
                  </a:lnTo>
                  <a:lnTo>
                    <a:pt x="34591" y="64642"/>
                  </a:lnTo>
                  <a:lnTo>
                    <a:pt x="9064" y="134027"/>
                  </a:lnTo>
                  <a:lnTo>
                    <a:pt x="2157" y="163191"/>
                  </a:lnTo>
                  <a:lnTo>
                    <a:pt x="2724" y="222681"/>
                  </a:lnTo>
                  <a:lnTo>
                    <a:pt x="25876" y="278631"/>
                  </a:lnTo>
                  <a:lnTo>
                    <a:pt x="78327" y="304198"/>
                  </a:lnTo>
                  <a:lnTo>
                    <a:pt x="108886" y="299623"/>
                  </a:lnTo>
                  <a:lnTo>
                    <a:pt x="150653" y="268978"/>
                  </a:lnTo>
                  <a:lnTo>
                    <a:pt x="172386" y="233672"/>
                  </a:lnTo>
                  <a:lnTo>
                    <a:pt x="177099" y="225908"/>
                  </a:lnTo>
                  <a:lnTo>
                    <a:pt x="182086" y="219778"/>
                  </a:lnTo>
                  <a:lnTo>
                    <a:pt x="187334" y="215134"/>
                  </a:lnTo>
                  <a:lnTo>
                    <a:pt x="192833" y="211828"/>
                  </a:lnTo>
                  <a:lnTo>
                    <a:pt x="213348" y="208669"/>
                  </a:lnTo>
                  <a:lnTo>
                    <a:pt x="235696" y="213733"/>
                  </a:lnTo>
                  <a:lnTo>
                    <a:pt x="259091" y="220768"/>
                  </a:lnTo>
                  <a:lnTo>
                    <a:pt x="282749" y="223524"/>
                  </a:lnTo>
                  <a:lnTo>
                    <a:pt x="324111" y="198137"/>
                  </a:lnTo>
                  <a:lnTo>
                    <a:pt x="345733" y="133103"/>
                  </a:lnTo>
                  <a:lnTo>
                    <a:pt x="343328" y="103636"/>
                  </a:lnTo>
                  <a:lnTo>
                    <a:pt x="305355" y="47031"/>
                  </a:lnTo>
                  <a:lnTo>
                    <a:pt x="245665" y="12399"/>
                  </a:lnTo>
                  <a:lnTo>
                    <a:pt x="207166" y="2071"/>
                  </a:lnTo>
                  <a:lnTo>
                    <a:pt x="167417" y="0"/>
                  </a:lnTo>
                  <a:close/>
                </a:path>
              </a:pathLst>
            </a:custGeom>
            <a:solidFill>
              <a:srgbClr val="FFE782">
                <a:alpha val="58430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0" name="object 5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647305" y="3947122"/>
              <a:ext cx="205620" cy="292985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890780" y="3898482"/>
              <a:ext cx="115075" cy="149756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034437" y="3983939"/>
              <a:ext cx="107209" cy="123769"/>
            </a:xfrm>
            <a:prstGeom prst="rect">
              <a:avLst/>
            </a:prstGeom>
          </p:spPr>
        </p:pic>
      </p:grpSp>
      <p:pic>
        <p:nvPicPr>
          <p:cNvPr id="53" name="object 53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4986900" y="798566"/>
            <a:ext cx="4667250" cy="4352417"/>
          </a:xfrm>
          <a:prstGeom prst="rect">
            <a:avLst/>
          </a:prstGeom>
        </p:spPr>
      </p:pic>
      <p:sp>
        <p:nvSpPr>
          <p:cNvPr id="54" name="object 54"/>
          <p:cNvSpPr txBox="1">
            <a:spLocks noGrp="1"/>
          </p:cNvSpPr>
          <p:nvPr>
            <p:ph type="title"/>
          </p:nvPr>
        </p:nvSpPr>
        <p:spPr>
          <a:xfrm>
            <a:off x="3041332" y="131298"/>
            <a:ext cx="5956300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795" marR="5080" algn="ctr">
              <a:lnSpc>
                <a:spcPct val="100000"/>
              </a:lnSpc>
              <a:spcBef>
                <a:spcPts val="105"/>
              </a:spcBef>
            </a:pPr>
            <a:r>
              <a:rPr lang="es-CO" spc="-300" dirty="0">
                <a:latin typeface="Aharoni" panose="02010803020104030203" pitchFamily="2" charset="-79"/>
                <a:cs typeface="Aharoni" panose="02010803020104030203" pitchFamily="2" charset="-79"/>
              </a:rPr>
              <a:t>CORTES SCHNAUZER</a:t>
            </a:r>
            <a:endParaRPr spc="-3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3074" name="Picture 2" descr="Servicios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9" y="810003"/>
            <a:ext cx="4271706" cy="4271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Imagen 54"/>
          <p:cNvPicPr>
            <a:picLocks noChangeAspect="1"/>
          </p:cNvPicPr>
          <p:nvPr/>
        </p:nvPicPr>
        <p:blipFill rotWithShape="1">
          <a:blip r:embed="rId26"/>
          <a:srcRect l="27071" t="16956" r="12095"/>
          <a:stretch>
            <a:fillRect/>
          </a:stretch>
        </p:blipFill>
        <p:spPr>
          <a:xfrm>
            <a:off x="4520635" y="834941"/>
            <a:ext cx="3205389" cy="3277541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CD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475487" y="3570732"/>
            <a:ext cx="159931" cy="17970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02864" y="4818557"/>
            <a:ext cx="71628" cy="6962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12442" y="2181860"/>
            <a:ext cx="71500" cy="69516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1714245" y="2356230"/>
            <a:ext cx="34290" cy="33655"/>
          </a:xfrm>
          <a:custGeom>
            <a:avLst/>
            <a:gdLst/>
            <a:ahLst/>
            <a:cxnLst/>
            <a:rect l="l" t="t" r="r" b="b"/>
            <a:pathLst>
              <a:path w="34289" h="33655">
                <a:moveTo>
                  <a:pt x="15112" y="0"/>
                </a:moveTo>
                <a:lnTo>
                  <a:pt x="6731" y="1016"/>
                </a:lnTo>
                <a:lnTo>
                  <a:pt x="889" y="7619"/>
                </a:lnTo>
                <a:lnTo>
                  <a:pt x="0" y="16510"/>
                </a:lnTo>
                <a:lnTo>
                  <a:pt x="0" y="17652"/>
                </a:lnTo>
                <a:lnTo>
                  <a:pt x="127" y="18923"/>
                </a:lnTo>
                <a:lnTo>
                  <a:pt x="6389" y="29672"/>
                </a:lnTo>
                <a:lnTo>
                  <a:pt x="17938" y="33194"/>
                </a:lnTo>
                <a:lnTo>
                  <a:pt x="29059" y="29549"/>
                </a:lnTo>
                <a:lnTo>
                  <a:pt x="34036" y="18795"/>
                </a:lnTo>
                <a:lnTo>
                  <a:pt x="34162" y="17780"/>
                </a:lnTo>
                <a:lnTo>
                  <a:pt x="33909" y="15748"/>
                </a:lnTo>
                <a:lnTo>
                  <a:pt x="31865" y="9108"/>
                </a:lnTo>
                <a:lnTo>
                  <a:pt x="27749" y="3873"/>
                </a:lnTo>
                <a:lnTo>
                  <a:pt x="22014" y="638"/>
                </a:lnTo>
                <a:lnTo>
                  <a:pt x="15112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376425" y="2497073"/>
            <a:ext cx="34290" cy="33655"/>
          </a:xfrm>
          <a:custGeom>
            <a:avLst/>
            <a:gdLst/>
            <a:ahLst/>
            <a:cxnLst/>
            <a:rect l="l" t="t" r="r" b="b"/>
            <a:pathLst>
              <a:path w="34290" h="33655">
                <a:moveTo>
                  <a:pt x="14986" y="0"/>
                </a:moveTo>
                <a:lnTo>
                  <a:pt x="6731" y="1015"/>
                </a:lnTo>
                <a:lnTo>
                  <a:pt x="762" y="7619"/>
                </a:lnTo>
                <a:lnTo>
                  <a:pt x="127" y="16128"/>
                </a:lnTo>
                <a:lnTo>
                  <a:pt x="0" y="17271"/>
                </a:lnTo>
                <a:lnTo>
                  <a:pt x="254" y="19557"/>
                </a:lnTo>
                <a:lnTo>
                  <a:pt x="6443" y="30100"/>
                </a:lnTo>
                <a:lnTo>
                  <a:pt x="17954" y="33607"/>
                </a:lnTo>
                <a:lnTo>
                  <a:pt x="29061" y="29898"/>
                </a:lnTo>
                <a:lnTo>
                  <a:pt x="34036" y="18795"/>
                </a:lnTo>
                <a:lnTo>
                  <a:pt x="34162" y="17399"/>
                </a:lnTo>
                <a:lnTo>
                  <a:pt x="34162" y="16128"/>
                </a:lnTo>
                <a:lnTo>
                  <a:pt x="34036" y="14858"/>
                </a:lnTo>
                <a:lnTo>
                  <a:pt x="31916" y="8536"/>
                </a:lnTo>
                <a:lnTo>
                  <a:pt x="27654" y="3619"/>
                </a:lnTo>
                <a:lnTo>
                  <a:pt x="21820" y="607"/>
                </a:lnTo>
                <a:lnTo>
                  <a:pt x="14986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496692" y="4606340"/>
            <a:ext cx="48260" cy="46355"/>
          </a:xfrm>
          <a:custGeom>
            <a:avLst/>
            <a:gdLst/>
            <a:ahLst/>
            <a:cxnLst/>
            <a:rect l="l" t="t" r="r" b="b"/>
            <a:pathLst>
              <a:path w="48260" h="46354">
                <a:moveTo>
                  <a:pt x="20955" y="0"/>
                </a:moveTo>
                <a:lnTo>
                  <a:pt x="13287" y="2269"/>
                </a:lnTo>
                <a:lnTo>
                  <a:pt x="6857" y="6913"/>
                </a:lnTo>
                <a:lnTo>
                  <a:pt x="2238" y="13546"/>
                </a:lnTo>
                <a:lnTo>
                  <a:pt x="0" y="21780"/>
                </a:lnTo>
                <a:lnTo>
                  <a:pt x="0" y="25095"/>
                </a:lnTo>
                <a:lnTo>
                  <a:pt x="126" y="26631"/>
                </a:lnTo>
                <a:lnTo>
                  <a:pt x="8888" y="41282"/>
                </a:lnTo>
                <a:lnTo>
                  <a:pt x="25066" y="46245"/>
                </a:lnTo>
                <a:lnTo>
                  <a:pt x="40649" y="41299"/>
                </a:lnTo>
                <a:lnTo>
                  <a:pt x="47625" y="26225"/>
                </a:lnTo>
                <a:lnTo>
                  <a:pt x="47879" y="24460"/>
                </a:lnTo>
                <a:lnTo>
                  <a:pt x="47625" y="21018"/>
                </a:lnTo>
                <a:lnTo>
                  <a:pt x="44672" y="12085"/>
                </a:lnTo>
                <a:lnTo>
                  <a:pt x="38671" y="5094"/>
                </a:lnTo>
                <a:lnTo>
                  <a:pt x="30479" y="810"/>
                </a:lnTo>
                <a:lnTo>
                  <a:pt x="20955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262769" y="1866695"/>
            <a:ext cx="71004" cy="70451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75544" y="2881354"/>
            <a:ext cx="71687" cy="70332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7276891" y="2110061"/>
            <a:ext cx="36195" cy="33655"/>
          </a:xfrm>
          <a:custGeom>
            <a:avLst/>
            <a:gdLst/>
            <a:ahLst/>
            <a:cxnLst/>
            <a:rect l="l" t="t" r="r" b="b"/>
            <a:pathLst>
              <a:path w="36195" h="33655">
                <a:moveTo>
                  <a:pt x="17537" y="0"/>
                </a:moveTo>
                <a:lnTo>
                  <a:pt x="6351" y="4488"/>
                </a:lnTo>
                <a:lnTo>
                  <a:pt x="0" y="14311"/>
                </a:lnTo>
                <a:lnTo>
                  <a:pt x="2875" y="25824"/>
                </a:lnTo>
                <a:lnTo>
                  <a:pt x="17146" y="33492"/>
                </a:lnTo>
                <a:lnTo>
                  <a:pt x="23657" y="32379"/>
                </a:lnTo>
                <a:lnTo>
                  <a:pt x="29418" y="28491"/>
                </a:lnTo>
                <a:lnTo>
                  <a:pt x="35260" y="22522"/>
                </a:lnTo>
                <a:lnTo>
                  <a:pt x="35768" y="13632"/>
                </a:lnTo>
                <a:lnTo>
                  <a:pt x="31450" y="7282"/>
                </a:lnTo>
                <a:lnTo>
                  <a:pt x="30815" y="6266"/>
                </a:lnTo>
                <a:lnTo>
                  <a:pt x="30053" y="5250"/>
                </a:lnTo>
                <a:lnTo>
                  <a:pt x="29164" y="4488"/>
                </a:lnTo>
                <a:lnTo>
                  <a:pt x="17537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7450969" y="1787904"/>
            <a:ext cx="36195" cy="34290"/>
          </a:xfrm>
          <a:custGeom>
            <a:avLst/>
            <a:gdLst/>
            <a:ahLst/>
            <a:cxnLst/>
            <a:rect l="l" t="t" r="r" b="b"/>
            <a:pathLst>
              <a:path w="36195" h="34289">
                <a:moveTo>
                  <a:pt x="17474" y="0"/>
                </a:moveTo>
                <a:lnTo>
                  <a:pt x="6296" y="4526"/>
                </a:lnTo>
                <a:lnTo>
                  <a:pt x="0" y="14410"/>
                </a:lnTo>
                <a:lnTo>
                  <a:pt x="3169" y="26163"/>
                </a:lnTo>
                <a:lnTo>
                  <a:pt x="17583" y="33974"/>
                </a:lnTo>
                <a:lnTo>
                  <a:pt x="23977" y="32640"/>
                </a:lnTo>
                <a:lnTo>
                  <a:pt x="29585" y="28830"/>
                </a:lnTo>
                <a:lnTo>
                  <a:pt x="35427" y="22734"/>
                </a:lnTo>
                <a:lnTo>
                  <a:pt x="35935" y="13971"/>
                </a:lnTo>
                <a:lnTo>
                  <a:pt x="31109" y="6986"/>
                </a:lnTo>
                <a:lnTo>
                  <a:pt x="30474" y="5970"/>
                </a:lnTo>
                <a:lnTo>
                  <a:pt x="29712" y="5081"/>
                </a:lnTo>
                <a:lnTo>
                  <a:pt x="28950" y="4319"/>
                </a:lnTo>
                <a:lnTo>
                  <a:pt x="17474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8366045" y="2497030"/>
            <a:ext cx="48260" cy="46990"/>
          </a:xfrm>
          <a:custGeom>
            <a:avLst/>
            <a:gdLst/>
            <a:ahLst/>
            <a:cxnLst/>
            <a:rect l="l" t="t" r="r" b="b"/>
            <a:pathLst>
              <a:path w="48259" h="46989">
                <a:moveTo>
                  <a:pt x="24733" y="0"/>
                </a:moveTo>
                <a:lnTo>
                  <a:pt x="9032" y="6330"/>
                </a:lnTo>
                <a:lnTo>
                  <a:pt x="0" y="19994"/>
                </a:lnTo>
                <a:lnTo>
                  <a:pt x="4016" y="36111"/>
                </a:lnTo>
                <a:lnTo>
                  <a:pt x="24272" y="46811"/>
                </a:lnTo>
                <a:lnTo>
                  <a:pt x="33321" y="45013"/>
                </a:lnTo>
                <a:lnTo>
                  <a:pt x="41227" y="39667"/>
                </a:lnTo>
                <a:lnTo>
                  <a:pt x="45787" y="33089"/>
                </a:lnTo>
                <a:lnTo>
                  <a:pt x="47894" y="25427"/>
                </a:lnTo>
                <a:lnTo>
                  <a:pt x="47335" y="17361"/>
                </a:lnTo>
                <a:lnTo>
                  <a:pt x="43894" y="9568"/>
                </a:lnTo>
                <a:lnTo>
                  <a:pt x="42878" y="8171"/>
                </a:lnTo>
                <a:lnTo>
                  <a:pt x="40719" y="5885"/>
                </a:lnTo>
                <a:lnTo>
                  <a:pt x="24733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938771" y="4664964"/>
            <a:ext cx="108203" cy="121920"/>
          </a:xfrm>
          <a:prstGeom prst="rect">
            <a:avLst/>
          </a:prstGeom>
        </p:spPr>
      </p:pic>
      <p:sp>
        <p:nvSpPr>
          <p:cNvPr id="15" name="object 15"/>
          <p:cNvSpPr/>
          <p:nvPr/>
        </p:nvSpPr>
        <p:spPr>
          <a:xfrm>
            <a:off x="994788" y="3473996"/>
            <a:ext cx="912494" cy="886460"/>
          </a:xfrm>
          <a:custGeom>
            <a:avLst/>
            <a:gdLst/>
            <a:ahLst/>
            <a:cxnLst/>
            <a:rect l="l" t="t" r="r" b="b"/>
            <a:pathLst>
              <a:path w="912494" h="886460">
                <a:moveTo>
                  <a:pt x="218734" y="295909"/>
                </a:moveTo>
                <a:lnTo>
                  <a:pt x="211787" y="295909"/>
                </a:lnTo>
                <a:lnTo>
                  <a:pt x="210695" y="297180"/>
                </a:lnTo>
                <a:lnTo>
                  <a:pt x="204916" y="297180"/>
                </a:lnTo>
                <a:lnTo>
                  <a:pt x="184116" y="306069"/>
                </a:lnTo>
                <a:lnTo>
                  <a:pt x="156567" y="316230"/>
                </a:lnTo>
                <a:lnTo>
                  <a:pt x="125742" y="325119"/>
                </a:lnTo>
                <a:lnTo>
                  <a:pt x="95112" y="328930"/>
                </a:lnTo>
                <a:lnTo>
                  <a:pt x="226049" y="328930"/>
                </a:lnTo>
                <a:lnTo>
                  <a:pt x="265255" y="363219"/>
                </a:lnTo>
                <a:lnTo>
                  <a:pt x="305085" y="396239"/>
                </a:lnTo>
                <a:lnTo>
                  <a:pt x="426451" y="491489"/>
                </a:lnTo>
                <a:lnTo>
                  <a:pt x="466908" y="524510"/>
                </a:lnTo>
                <a:lnTo>
                  <a:pt x="507054" y="556260"/>
                </a:lnTo>
                <a:lnTo>
                  <a:pt x="546702" y="589280"/>
                </a:lnTo>
                <a:lnTo>
                  <a:pt x="585664" y="623569"/>
                </a:lnTo>
                <a:lnTo>
                  <a:pt x="623753" y="657860"/>
                </a:lnTo>
                <a:lnTo>
                  <a:pt x="660783" y="694690"/>
                </a:lnTo>
                <a:lnTo>
                  <a:pt x="669546" y="734060"/>
                </a:lnTo>
                <a:lnTo>
                  <a:pt x="672118" y="786129"/>
                </a:lnTo>
                <a:lnTo>
                  <a:pt x="672721" y="802640"/>
                </a:lnTo>
                <a:lnTo>
                  <a:pt x="682341" y="850900"/>
                </a:lnTo>
                <a:lnTo>
                  <a:pt x="714631" y="882650"/>
                </a:lnTo>
                <a:lnTo>
                  <a:pt x="727871" y="886460"/>
                </a:lnTo>
                <a:lnTo>
                  <a:pt x="740158" y="886460"/>
                </a:lnTo>
                <a:lnTo>
                  <a:pt x="779254" y="869950"/>
                </a:lnTo>
                <a:lnTo>
                  <a:pt x="793275" y="850900"/>
                </a:lnTo>
                <a:lnTo>
                  <a:pt x="738253" y="850900"/>
                </a:lnTo>
                <a:lnTo>
                  <a:pt x="728019" y="849629"/>
                </a:lnTo>
                <a:lnTo>
                  <a:pt x="708465" y="798829"/>
                </a:lnTo>
                <a:lnTo>
                  <a:pt x="708360" y="768350"/>
                </a:lnTo>
                <a:lnTo>
                  <a:pt x="707517" y="735329"/>
                </a:lnTo>
                <a:lnTo>
                  <a:pt x="702947" y="703579"/>
                </a:lnTo>
                <a:lnTo>
                  <a:pt x="706122" y="697229"/>
                </a:lnTo>
                <a:lnTo>
                  <a:pt x="705741" y="689610"/>
                </a:lnTo>
                <a:lnTo>
                  <a:pt x="699645" y="683260"/>
                </a:lnTo>
                <a:lnTo>
                  <a:pt x="693926" y="676910"/>
                </a:lnTo>
                <a:lnTo>
                  <a:pt x="687897" y="670560"/>
                </a:lnTo>
                <a:lnTo>
                  <a:pt x="681678" y="664210"/>
                </a:lnTo>
                <a:lnTo>
                  <a:pt x="675388" y="657860"/>
                </a:lnTo>
                <a:lnTo>
                  <a:pt x="679154" y="651510"/>
                </a:lnTo>
                <a:lnTo>
                  <a:pt x="682373" y="645160"/>
                </a:lnTo>
                <a:lnTo>
                  <a:pt x="683649" y="641350"/>
                </a:lnTo>
                <a:lnTo>
                  <a:pt x="659513" y="641350"/>
                </a:lnTo>
                <a:lnTo>
                  <a:pt x="635129" y="615950"/>
                </a:lnTo>
                <a:lnTo>
                  <a:pt x="641479" y="601980"/>
                </a:lnTo>
                <a:lnTo>
                  <a:pt x="620651" y="601980"/>
                </a:lnTo>
                <a:lnTo>
                  <a:pt x="601559" y="582930"/>
                </a:lnTo>
                <a:lnTo>
                  <a:pt x="595251" y="577850"/>
                </a:lnTo>
                <a:lnTo>
                  <a:pt x="599569" y="572769"/>
                </a:lnTo>
                <a:lnTo>
                  <a:pt x="602744" y="565150"/>
                </a:lnTo>
                <a:lnTo>
                  <a:pt x="602591" y="561339"/>
                </a:lnTo>
                <a:lnTo>
                  <a:pt x="578233" y="561339"/>
                </a:lnTo>
                <a:lnTo>
                  <a:pt x="573502" y="557530"/>
                </a:lnTo>
                <a:lnTo>
                  <a:pt x="568581" y="552450"/>
                </a:lnTo>
                <a:lnTo>
                  <a:pt x="563660" y="548639"/>
                </a:lnTo>
                <a:lnTo>
                  <a:pt x="558929" y="543560"/>
                </a:lnTo>
                <a:lnTo>
                  <a:pt x="562517" y="535939"/>
                </a:lnTo>
                <a:lnTo>
                  <a:pt x="564580" y="528319"/>
                </a:lnTo>
                <a:lnTo>
                  <a:pt x="542038" y="528319"/>
                </a:lnTo>
                <a:lnTo>
                  <a:pt x="504488" y="496569"/>
                </a:lnTo>
                <a:lnTo>
                  <a:pt x="466139" y="464819"/>
                </a:lnTo>
                <a:lnTo>
                  <a:pt x="427004" y="434339"/>
                </a:lnTo>
                <a:lnTo>
                  <a:pt x="387095" y="405130"/>
                </a:lnTo>
                <a:lnTo>
                  <a:pt x="346422" y="375919"/>
                </a:lnTo>
                <a:lnTo>
                  <a:pt x="304998" y="349250"/>
                </a:lnTo>
                <a:lnTo>
                  <a:pt x="262833" y="322580"/>
                </a:lnTo>
                <a:lnTo>
                  <a:pt x="219940" y="297180"/>
                </a:lnTo>
                <a:lnTo>
                  <a:pt x="218734" y="295909"/>
                </a:lnTo>
                <a:close/>
              </a:path>
              <a:path w="912494" h="886460">
                <a:moveTo>
                  <a:pt x="837270" y="742950"/>
                </a:moveTo>
                <a:lnTo>
                  <a:pt x="805436" y="742950"/>
                </a:lnTo>
                <a:lnTo>
                  <a:pt x="800185" y="758190"/>
                </a:lnTo>
                <a:lnTo>
                  <a:pt x="795054" y="772160"/>
                </a:lnTo>
                <a:lnTo>
                  <a:pt x="789684" y="786129"/>
                </a:lnTo>
                <a:lnTo>
                  <a:pt x="783719" y="798829"/>
                </a:lnTo>
                <a:lnTo>
                  <a:pt x="776783" y="814069"/>
                </a:lnTo>
                <a:lnTo>
                  <a:pt x="768241" y="829310"/>
                </a:lnTo>
                <a:lnTo>
                  <a:pt x="757626" y="843279"/>
                </a:lnTo>
                <a:lnTo>
                  <a:pt x="744476" y="850900"/>
                </a:lnTo>
                <a:lnTo>
                  <a:pt x="793275" y="850900"/>
                </a:lnTo>
                <a:lnTo>
                  <a:pt x="808230" y="830579"/>
                </a:lnTo>
                <a:lnTo>
                  <a:pt x="828062" y="781050"/>
                </a:lnTo>
                <a:lnTo>
                  <a:pt x="837270" y="742950"/>
                </a:lnTo>
                <a:close/>
              </a:path>
              <a:path w="912494" h="886460">
                <a:moveTo>
                  <a:pt x="794006" y="745490"/>
                </a:moveTo>
                <a:lnTo>
                  <a:pt x="776607" y="745490"/>
                </a:lnTo>
                <a:lnTo>
                  <a:pt x="782449" y="746760"/>
                </a:lnTo>
                <a:lnTo>
                  <a:pt x="794006" y="745490"/>
                </a:lnTo>
                <a:close/>
              </a:path>
              <a:path w="912494" h="886460">
                <a:moveTo>
                  <a:pt x="903951" y="613410"/>
                </a:moveTo>
                <a:lnTo>
                  <a:pt x="855097" y="613410"/>
                </a:lnTo>
                <a:lnTo>
                  <a:pt x="866428" y="618489"/>
                </a:lnTo>
                <a:lnTo>
                  <a:pt x="874472" y="626110"/>
                </a:lnTo>
                <a:lnTo>
                  <a:pt x="878207" y="640080"/>
                </a:lnTo>
                <a:lnTo>
                  <a:pt x="876967" y="654050"/>
                </a:lnTo>
                <a:lnTo>
                  <a:pt x="872190" y="666750"/>
                </a:lnTo>
                <a:lnTo>
                  <a:pt x="834408" y="697229"/>
                </a:lnTo>
                <a:lnTo>
                  <a:pt x="789640" y="709929"/>
                </a:lnTo>
                <a:lnTo>
                  <a:pt x="777585" y="713740"/>
                </a:lnTo>
                <a:lnTo>
                  <a:pt x="766066" y="717550"/>
                </a:lnTo>
                <a:lnTo>
                  <a:pt x="759906" y="723900"/>
                </a:lnTo>
                <a:lnTo>
                  <a:pt x="759367" y="732790"/>
                </a:lnTo>
                <a:lnTo>
                  <a:pt x="763351" y="740410"/>
                </a:lnTo>
                <a:lnTo>
                  <a:pt x="770765" y="745490"/>
                </a:lnTo>
                <a:lnTo>
                  <a:pt x="799721" y="745490"/>
                </a:lnTo>
                <a:lnTo>
                  <a:pt x="805436" y="742950"/>
                </a:lnTo>
                <a:lnTo>
                  <a:pt x="837270" y="742950"/>
                </a:lnTo>
                <a:lnTo>
                  <a:pt x="839726" y="732790"/>
                </a:lnTo>
                <a:lnTo>
                  <a:pt x="843028" y="731519"/>
                </a:lnTo>
                <a:lnTo>
                  <a:pt x="855410" y="725169"/>
                </a:lnTo>
                <a:lnTo>
                  <a:pt x="886843" y="702310"/>
                </a:lnTo>
                <a:lnTo>
                  <a:pt x="908369" y="669289"/>
                </a:lnTo>
                <a:lnTo>
                  <a:pt x="912275" y="648969"/>
                </a:lnTo>
                <a:lnTo>
                  <a:pt x="911227" y="628650"/>
                </a:lnTo>
                <a:lnTo>
                  <a:pt x="903951" y="613410"/>
                </a:lnTo>
                <a:close/>
              </a:path>
              <a:path w="912494" h="886460">
                <a:moveTo>
                  <a:pt x="683262" y="619760"/>
                </a:moveTo>
                <a:lnTo>
                  <a:pt x="676785" y="619760"/>
                </a:lnTo>
                <a:lnTo>
                  <a:pt x="675007" y="621030"/>
                </a:lnTo>
                <a:lnTo>
                  <a:pt x="673737" y="623569"/>
                </a:lnTo>
                <a:lnTo>
                  <a:pt x="668276" y="631189"/>
                </a:lnTo>
                <a:lnTo>
                  <a:pt x="663831" y="633730"/>
                </a:lnTo>
                <a:lnTo>
                  <a:pt x="659513" y="641350"/>
                </a:lnTo>
                <a:lnTo>
                  <a:pt x="683649" y="641350"/>
                </a:lnTo>
                <a:lnTo>
                  <a:pt x="684925" y="637539"/>
                </a:lnTo>
                <a:lnTo>
                  <a:pt x="686691" y="629919"/>
                </a:lnTo>
                <a:lnTo>
                  <a:pt x="688215" y="624839"/>
                </a:lnTo>
                <a:lnTo>
                  <a:pt x="683262" y="619760"/>
                </a:lnTo>
                <a:close/>
              </a:path>
              <a:path w="912494" h="886460">
                <a:moveTo>
                  <a:pt x="308538" y="39369"/>
                </a:moveTo>
                <a:lnTo>
                  <a:pt x="248566" y="39369"/>
                </a:lnTo>
                <a:lnTo>
                  <a:pt x="274385" y="53340"/>
                </a:lnTo>
                <a:lnTo>
                  <a:pt x="288162" y="92709"/>
                </a:lnTo>
                <a:lnTo>
                  <a:pt x="293549" y="144780"/>
                </a:lnTo>
                <a:lnTo>
                  <a:pt x="293996" y="181609"/>
                </a:lnTo>
                <a:lnTo>
                  <a:pt x="294115" y="205739"/>
                </a:lnTo>
                <a:lnTo>
                  <a:pt x="293753" y="240030"/>
                </a:lnTo>
                <a:lnTo>
                  <a:pt x="289290" y="246380"/>
                </a:lnTo>
                <a:lnTo>
                  <a:pt x="287578" y="254000"/>
                </a:lnTo>
                <a:lnTo>
                  <a:pt x="325988" y="300989"/>
                </a:lnTo>
                <a:lnTo>
                  <a:pt x="360921" y="332739"/>
                </a:lnTo>
                <a:lnTo>
                  <a:pt x="397133" y="363219"/>
                </a:lnTo>
                <a:lnTo>
                  <a:pt x="434223" y="393700"/>
                </a:lnTo>
                <a:lnTo>
                  <a:pt x="546737" y="481330"/>
                </a:lnTo>
                <a:lnTo>
                  <a:pt x="584479" y="509269"/>
                </a:lnTo>
                <a:lnTo>
                  <a:pt x="622363" y="538480"/>
                </a:lnTo>
                <a:lnTo>
                  <a:pt x="660719" y="565150"/>
                </a:lnTo>
                <a:lnTo>
                  <a:pt x="699880" y="590550"/>
                </a:lnTo>
                <a:lnTo>
                  <a:pt x="740177" y="614680"/>
                </a:lnTo>
                <a:lnTo>
                  <a:pt x="781941" y="636269"/>
                </a:lnTo>
                <a:lnTo>
                  <a:pt x="783084" y="637539"/>
                </a:lnTo>
                <a:lnTo>
                  <a:pt x="792355" y="637539"/>
                </a:lnTo>
                <a:lnTo>
                  <a:pt x="798197" y="628650"/>
                </a:lnTo>
                <a:lnTo>
                  <a:pt x="792990" y="623569"/>
                </a:lnTo>
                <a:lnTo>
                  <a:pt x="804249" y="619760"/>
                </a:lnTo>
                <a:lnTo>
                  <a:pt x="829102" y="614680"/>
                </a:lnTo>
                <a:lnTo>
                  <a:pt x="841504" y="613410"/>
                </a:lnTo>
                <a:lnTo>
                  <a:pt x="903951" y="613410"/>
                </a:lnTo>
                <a:lnTo>
                  <a:pt x="901525" y="608330"/>
                </a:lnTo>
                <a:lnTo>
                  <a:pt x="771400" y="608330"/>
                </a:lnTo>
                <a:lnTo>
                  <a:pt x="688883" y="547369"/>
                </a:lnTo>
                <a:lnTo>
                  <a:pt x="607325" y="483869"/>
                </a:lnTo>
                <a:lnTo>
                  <a:pt x="567206" y="452119"/>
                </a:lnTo>
                <a:lnTo>
                  <a:pt x="527687" y="417830"/>
                </a:lnTo>
                <a:lnTo>
                  <a:pt x="486762" y="383539"/>
                </a:lnTo>
                <a:lnTo>
                  <a:pt x="446051" y="347980"/>
                </a:lnTo>
                <a:lnTo>
                  <a:pt x="404974" y="311150"/>
                </a:lnTo>
                <a:lnTo>
                  <a:pt x="362953" y="276859"/>
                </a:lnTo>
                <a:lnTo>
                  <a:pt x="319407" y="245109"/>
                </a:lnTo>
                <a:lnTo>
                  <a:pt x="329123" y="209550"/>
                </a:lnTo>
                <a:lnTo>
                  <a:pt x="333361" y="166369"/>
                </a:lnTo>
                <a:lnTo>
                  <a:pt x="331494" y="119380"/>
                </a:lnTo>
                <a:lnTo>
                  <a:pt x="322897" y="73659"/>
                </a:lnTo>
                <a:lnTo>
                  <a:pt x="308538" y="39369"/>
                </a:lnTo>
                <a:close/>
              </a:path>
              <a:path w="912494" h="886460">
                <a:moveTo>
                  <a:pt x="835662" y="580389"/>
                </a:moveTo>
                <a:lnTo>
                  <a:pt x="817495" y="582930"/>
                </a:lnTo>
                <a:lnTo>
                  <a:pt x="800150" y="588010"/>
                </a:lnTo>
                <a:lnTo>
                  <a:pt x="784495" y="596900"/>
                </a:lnTo>
                <a:lnTo>
                  <a:pt x="771400" y="608330"/>
                </a:lnTo>
                <a:lnTo>
                  <a:pt x="901525" y="608330"/>
                </a:lnTo>
                <a:lnTo>
                  <a:pt x="900313" y="605789"/>
                </a:lnTo>
                <a:lnTo>
                  <a:pt x="882588" y="590550"/>
                </a:lnTo>
                <a:lnTo>
                  <a:pt x="860292" y="581660"/>
                </a:lnTo>
                <a:lnTo>
                  <a:pt x="835662" y="580389"/>
                </a:lnTo>
                <a:close/>
              </a:path>
              <a:path w="912494" h="886460">
                <a:moveTo>
                  <a:pt x="639828" y="586739"/>
                </a:moveTo>
                <a:lnTo>
                  <a:pt x="633478" y="586739"/>
                </a:lnTo>
                <a:lnTo>
                  <a:pt x="630938" y="588010"/>
                </a:lnTo>
                <a:lnTo>
                  <a:pt x="629414" y="590550"/>
                </a:lnTo>
                <a:lnTo>
                  <a:pt x="627255" y="594360"/>
                </a:lnTo>
                <a:lnTo>
                  <a:pt x="620651" y="601980"/>
                </a:lnTo>
                <a:lnTo>
                  <a:pt x="641479" y="601980"/>
                </a:lnTo>
                <a:lnTo>
                  <a:pt x="642368" y="594360"/>
                </a:lnTo>
                <a:lnTo>
                  <a:pt x="643511" y="589280"/>
                </a:lnTo>
                <a:lnTo>
                  <a:pt x="639828" y="586739"/>
                </a:lnTo>
                <a:close/>
              </a:path>
              <a:path w="912494" h="886460">
                <a:moveTo>
                  <a:pt x="596521" y="547369"/>
                </a:moveTo>
                <a:lnTo>
                  <a:pt x="586869" y="548639"/>
                </a:lnTo>
                <a:lnTo>
                  <a:pt x="582805" y="551180"/>
                </a:lnTo>
                <a:lnTo>
                  <a:pt x="581535" y="556260"/>
                </a:lnTo>
                <a:lnTo>
                  <a:pt x="580392" y="558800"/>
                </a:lnTo>
                <a:lnTo>
                  <a:pt x="579376" y="560069"/>
                </a:lnTo>
                <a:lnTo>
                  <a:pt x="578233" y="561339"/>
                </a:lnTo>
                <a:lnTo>
                  <a:pt x="602591" y="561339"/>
                </a:lnTo>
                <a:lnTo>
                  <a:pt x="602109" y="551180"/>
                </a:lnTo>
                <a:lnTo>
                  <a:pt x="596521" y="547369"/>
                </a:lnTo>
                <a:close/>
              </a:path>
              <a:path w="912494" h="886460">
                <a:moveTo>
                  <a:pt x="558040" y="513080"/>
                </a:moveTo>
                <a:lnTo>
                  <a:pt x="551309" y="513080"/>
                </a:lnTo>
                <a:lnTo>
                  <a:pt x="548642" y="515619"/>
                </a:lnTo>
                <a:lnTo>
                  <a:pt x="547372" y="518159"/>
                </a:lnTo>
                <a:lnTo>
                  <a:pt x="546356" y="523239"/>
                </a:lnTo>
                <a:lnTo>
                  <a:pt x="542038" y="528319"/>
                </a:lnTo>
                <a:lnTo>
                  <a:pt x="564580" y="528319"/>
                </a:lnTo>
                <a:lnTo>
                  <a:pt x="564072" y="520700"/>
                </a:lnTo>
                <a:lnTo>
                  <a:pt x="559945" y="515619"/>
                </a:lnTo>
                <a:lnTo>
                  <a:pt x="558040" y="513080"/>
                </a:lnTo>
                <a:close/>
              </a:path>
              <a:path w="912494" h="886460">
                <a:moveTo>
                  <a:pt x="250459" y="0"/>
                </a:moveTo>
                <a:lnTo>
                  <a:pt x="209445" y="12700"/>
                </a:lnTo>
                <a:lnTo>
                  <a:pt x="172032" y="68579"/>
                </a:lnTo>
                <a:lnTo>
                  <a:pt x="158940" y="123189"/>
                </a:lnTo>
                <a:lnTo>
                  <a:pt x="149532" y="176530"/>
                </a:lnTo>
                <a:lnTo>
                  <a:pt x="127406" y="181609"/>
                </a:lnTo>
                <a:lnTo>
                  <a:pt x="84618" y="194309"/>
                </a:lnTo>
                <a:lnTo>
                  <a:pt x="34131" y="220980"/>
                </a:lnTo>
                <a:lnTo>
                  <a:pt x="0" y="274319"/>
                </a:lnTo>
                <a:lnTo>
                  <a:pt x="2834" y="308609"/>
                </a:lnTo>
                <a:lnTo>
                  <a:pt x="19449" y="339089"/>
                </a:lnTo>
                <a:lnTo>
                  <a:pt x="45161" y="358139"/>
                </a:lnTo>
                <a:lnTo>
                  <a:pt x="77206" y="368300"/>
                </a:lnTo>
                <a:lnTo>
                  <a:pt x="112816" y="369569"/>
                </a:lnTo>
                <a:lnTo>
                  <a:pt x="143174" y="367030"/>
                </a:lnTo>
                <a:lnTo>
                  <a:pt x="172493" y="358139"/>
                </a:lnTo>
                <a:lnTo>
                  <a:pt x="199184" y="347980"/>
                </a:lnTo>
                <a:lnTo>
                  <a:pt x="221655" y="334009"/>
                </a:lnTo>
                <a:lnTo>
                  <a:pt x="223903" y="332739"/>
                </a:lnTo>
                <a:lnTo>
                  <a:pt x="225008" y="331469"/>
                </a:lnTo>
                <a:lnTo>
                  <a:pt x="226049" y="328930"/>
                </a:lnTo>
                <a:lnTo>
                  <a:pt x="95112" y="328930"/>
                </a:lnTo>
                <a:lnTo>
                  <a:pt x="76168" y="327659"/>
                </a:lnTo>
                <a:lnTo>
                  <a:pt x="60011" y="322580"/>
                </a:lnTo>
                <a:lnTo>
                  <a:pt x="47733" y="312419"/>
                </a:lnTo>
                <a:lnTo>
                  <a:pt x="40426" y="294639"/>
                </a:lnTo>
                <a:lnTo>
                  <a:pt x="44245" y="265430"/>
                </a:lnTo>
                <a:lnTo>
                  <a:pt x="63964" y="243839"/>
                </a:lnTo>
                <a:lnTo>
                  <a:pt x="91548" y="228600"/>
                </a:lnTo>
                <a:lnTo>
                  <a:pt x="118963" y="215900"/>
                </a:lnTo>
                <a:lnTo>
                  <a:pt x="123991" y="213359"/>
                </a:lnTo>
                <a:lnTo>
                  <a:pt x="130305" y="210819"/>
                </a:lnTo>
                <a:lnTo>
                  <a:pt x="137470" y="208280"/>
                </a:lnTo>
                <a:lnTo>
                  <a:pt x="145049" y="204469"/>
                </a:lnTo>
                <a:lnTo>
                  <a:pt x="188214" y="204469"/>
                </a:lnTo>
                <a:lnTo>
                  <a:pt x="190265" y="181609"/>
                </a:lnTo>
                <a:lnTo>
                  <a:pt x="192674" y="158750"/>
                </a:lnTo>
                <a:lnTo>
                  <a:pt x="204164" y="91439"/>
                </a:lnTo>
                <a:lnTo>
                  <a:pt x="241619" y="40639"/>
                </a:lnTo>
                <a:lnTo>
                  <a:pt x="244045" y="39369"/>
                </a:lnTo>
                <a:lnTo>
                  <a:pt x="308538" y="39369"/>
                </a:lnTo>
                <a:lnTo>
                  <a:pt x="306943" y="35560"/>
                </a:lnTo>
                <a:lnTo>
                  <a:pt x="283005" y="8889"/>
                </a:lnTo>
                <a:lnTo>
                  <a:pt x="250459" y="0"/>
                </a:lnTo>
                <a:close/>
              </a:path>
              <a:path w="912494" h="886460">
                <a:moveTo>
                  <a:pt x="188214" y="204469"/>
                </a:moveTo>
                <a:lnTo>
                  <a:pt x="145049" y="204469"/>
                </a:lnTo>
                <a:lnTo>
                  <a:pt x="145099" y="205739"/>
                </a:lnTo>
                <a:lnTo>
                  <a:pt x="143020" y="217169"/>
                </a:lnTo>
                <a:lnTo>
                  <a:pt x="150065" y="255269"/>
                </a:lnTo>
                <a:lnTo>
                  <a:pt x="156009" y="257809"/>
                </a:lnTo>
                <a:lnTo>
                  <a:pt x="161774" y="257809"/>
                </a:lnTo>
                <a:lnTo>
                  <a:pt x="169953" y="255269"/>
                </a:lnTo>
                <a:lnTo>
                  <a:pt x="172696" y="251459"/>
                </a:lnTo>
                <a:lnTo>
                  <a:pt x="183056" y="232409"/>
                </a:lnTo>
                <a:lnTo>
                  <a:pt x="187986" y="207009"/>
                </a:lnTo>
                <a:lnTo>
                  <a:pt x="188214" y="204469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7817993" y="1015"/>
            <a:ext cx="749935" cy="975360"/>
          </a:xfrm>
          <a:custGeom>
            <a:avLst/>
            <a:gdLst/>
            <a:ahLst/>
            <a:cxnLst/>
            <a:rect l="l" t="t" r="r" b="b"/>
            <a:pathLst>
              <a:path w="749934" h="975360">
                <a:moveTo>
                  <a:pt x="91424" y="713739"/>
                </a:moveTo>
                <a:lnTo>
                  <a:pt x="32611" y="728980"/>
                </a:lnTo>
                <a:lnTo>
                  <a:pt x="2774" y="764539"/>
                </a:lnTo>
                <a:lnTo>
                  <a:pt x="0" y="789939"/>
                </a:lnTo>
                <a:lnTo>
                  <a:pt x="5978" y="808989"/>
                </a:lnTo>
                <a:lnTo>
                  <a:pt x="30414" y="840739"/>
                </a:lnTo>
                <a:lnTo>
                  <a:pt x="72167" y="859789"/>
                </a:lnTo>
                <a:lnTo>
                  <a:pt x="98678" y="863600"/>
                </a:lnTo>
                <a:lnTo>
                  <a:pt x="102234" y="863600"/>
                </a:lnTo>
                <a:lnTo>
                  <a:pt x="129563" y="905510"/>
                </a:lnTo>
                <a:lnTo>
                  <a:pt x="164846" y="946150"/>
                </a:lnTo>
                <a:lnTo>
                  <a:pt x="205176" y="972820"/>
                </a:lnTo>
                <a:lnTo>
                  <a:pt x="247650" y="975360"/>
                </a:lnTo>
                <a:lnTo>
                  <a:pt x="253363" y="974089"/>
                </a:lnTo>
                <a:lnTo>
                  <a:pt x="259064" y="971550"/>
                </a:lnTo>
                <a:lnTo>
                  <a:pt x="270382" y="963930"/>
                </a:lnTo>
                <a:lnTo>
                  <a:pt x="285011" y="944880"/>
                </a:lnTo>
                <a:lnTo>
                  <a:pt x="285563" y="942339"/>
                </a:lnTo>
                <a:lnTo>
                  <a:pt x="231393" y="942339"/>
                </a:lnTo>
                <a:lnTo>
                  <a:pt x="216509" y="939800"/>
                </a:lnTo>
                <a:lnTo>
                  <a:pt x="202041" y="930910"/>
                </a:lnTo>
                <a:lnTo>
                  <a:pt x="188692" y="919480"/>
                </a:lnTo>
                <a:lnTo>
                  <a:pt x="177164" y="906780"/>
                </a:lnTo>
                <a:lnTo>
                  <a:pt x="167179" y="896620"/>
                </a:lnTo>
                <a:lnTo>
                  <a:pt x="157479" y="885189"/>
                </a:lnTo>
                <a:lnTo>
                  <a:pt x="147875" y="873760"/>
                </a:lnTo>
                <a:lnTo>
                  <a:pt x="138175" y="862330"/>
                </a:lnTo>
                <a:lnTo>
                  <a:pt x="144017" y="862330"/>
                </a:lnTo>
                <a:lnTo>
                  <a:pt x="149732" y="861060"/>
                </a:lnTo>
                <a:lnTo>
                  <a:pt x="155321" y="858520"/>
                </a:lnTo>
                <a:lnTo>
                  <a:pt x="160781" y="857250"/>
                </a:lnTo>
                <a:lnTo>
                  <a:pt x="166242" y="854710"/>
                </a:lnTo>
                <a:lnTo>
                  <a:pt x="171323" y="852170"/>
                </a:lnTo>
                <a:lnTo>
                  <a:pt x="176821" y="845820"/>
                </a:lnTo>
                <a:lnTo>
                  <a:pt x="177974" y="836930"/>
                </a:lnTo>
                <a:lnTo>
                  <a:pt x="174626" y="829310"/>
                </a:lnTo>
                <a:lnTo>
                  <a:pt x="106302" y="829310"/>
                </a:lnTo>
                <a:lnTo>
                  <a:pt x="84339" y="826770"/>
                </a:lnTo>
                <a:lnTo>
                  <a:pt x="40848" y="801370"/>
                </a:lnTo>
                <a:lnTo>
                  <a:pt x="34057" y="774700"/>
                </a:lnTo>
                <a:lnTo>
                  <a:pt x="38782" y="764539"/>
                </a:lnTo>
                <a:lnTo>
                  <a:pt x="48055" y="756920"/>
                </a:lnTo>
                <a:lnTo>
                  <a:pt x="60578" y="751839"/>
                </a:lnTo>
                <a:lnTo>
                  <a:pt x="72763" y="748030"/>
                </a:lnTo>
                <a:lnTo>
                  <a:pt x="98226" y="745489"/>
                </a:lnTo>
                <a:lnTo>
                  <a:pt x="133041" y="745489"/>
                </a:lnTo>
                <a:lnTo>
                  <a:pt x="153267" y="723900"/>
                </a:lnTo>
                <a:lnTo>
                  <a:pt x="125222" y="723900"/>
                </a:lnTo>
                <a:lnTo>
                  <a:pt x="109055" y="717550"/>
                </a:lnTo>
                <a:lnTo>
                  <a:pt x="91424" y="713739"/>
                </a:lnTo>
                <a:close/>
              </a:path>
              <a:path w="749934" h="975360">
                <a:moveTo>
                  <a:pt x="220472" y="703580"/>
                </a:moveTo>
                <a:lnTo>
                  <a:pt x="218439" y="703580"/>
                </a:lnTo>
                <a:lnTo>
                  <a:pt x="212343" y="704850"/>
                </a:lnTo>
                <a:lnTo>
                  <a:pt x="209168" y="711200"/>
                </a:lnTo>
                <a:lnTo>
                  <a:pt x="212216" y="715010"/>
                </a:lnTo>
                <a:lnTo>
                  <a:pt x="216461" y="722630"/>
                </a:lnTo>
                <a:lnTo>
                  <a:pt x="221313" y="727710"/>
                </a:lnTo>
                <a:lnTo>
                  <a:pt x="226665" y="734060"/>
                </a:lnTo>
                <a:lnTo>
                  <a:pt x="232409" y="737870"/>
                </a:lnTo>
                <a:lnTo>
                  <a:pt x="228397" y="745489"/>
                </a:lnTo>
                <a:lnTo>
                  <a:pt x="224599" y="754380"/>
                </a:lnTo>
                <a:lnTo>
                  <a:pt x="221087" y="762000"/>
                </a:lnTo>
                <a:lnTo>
                  <a:pt x="217931" y="770889"/>
                </a:lnTo>
                <a:lnTo>
                  <a:pt x="214122" y="777239"/>
                </a:lnTo>
                <a:lnTo>
                  <a:pt x="216407" y="784860"/>
                </a:lnTo>
                <a:lnTo>
                  <a:pt x="221741" y="791210"/>
                </a:lnTo>
                <a:lnTo>
                  <a:pt x="227841" y="821689"/>
                </a:lnTo>
                <a:lnTo>
                  <a:pt x="237966" y="853439"/>
                </a:lnTo>
                <a:lnTo>
                  <a:pt x="248138" y="882650"/>
                </a:lnTo>
                <a:lnTo>
                  <a:pt x="254380" y="906780"/>
                </a:lnTo>
                <a:lnTo>
                  <a:pt x="254581" y="918210"/>
                </a:lnTo>
                <a:lnTo>
                  <a:pt x="252174" y="928370"/>
                </a:lnTo>
                <a:lnTo>
                  <a:pt x="246647" y="937260"/>
                </a:lnTo>
                <a:lnTo>
                  <a:pt x="237489" y="941070"/>
                </a:lnTo>
                <a:lnTo>
                  <a:pt x="235584" y="942339"/>
                </a:lnTo>
                <a:lnTo>
                  <a:pt x="285563" y="942339"/>
                </a:lnTo>
                <a:lnTo>
                  <a:pt x="289972" y="922020"/>
                </a:lnTo>
                <a:lnTo>
                  <a:pt x="288313" y="897889"/>
                </a:lnTo>
                <a:lnTo>
                  <a:pt x="283082" y="873760"/>
                </a:lnTo>
                <a:lnTo>
                  <a:pt x="277947" y="857250"/>
                </a:lnTo>
                <a:lnTo>
                  <a:pt x="272669" y="840739"/>
                </a:lnTo>
                <a:lnTo>
                  <a:pt x="267581" y="824230"/>
                </a:lnTo>
                <a:lnTo>
                  <a:pt x="258641" y="778510"/>
                </a:lnTo>
                <a:lnTo>
                  <a:pt x="258317" y="768350"/>
                </a:lnTo>
                <a:lnTo>
                  <a:pt x="281093" y="721360"/>
                </a:lnTo>
                <a:lnTo>
                  <a:pt x="283113" y="717550"/>
                </a:lnTo>
                <a:lnTo>
                  <a:pt x="241807" y="717550"/>
                </a:lnTo>
                <a:lnTo>
                  <a:pt x="235330" y="712470"/>
                </a:lnTo>
                <a:lnTo>
                  <a:pt x="229870" y="709930"/>
                </a:lnTo>
                <a:lnTo>
                  <a:pt x="222376" y="704850"/>
                </a:lnTo>
                <a:lnTo>
                  <a:pt x="220472" y="703580"/>
                </a:lnTo>
                <a:close/>
              </a:path>
              <a:path w="749934" h="975360">
                <a:moveTo>
                  <a:pt x="166624" y="824230"/>
                </a:moveTo>
                <a:lnTo>
                  <a:pt x="154527" y="825500"/>
                </a:lnTo>
                <a:lnTo>
                  <a:pt x="142049" y="825500"/>
                </a:lnTo>
                <a:lnTo>
                  <a:pt x="129476" y="826770"/>
                </a:lnTo>
                <a:lnTo>
                  <a:pt x="117093" y="829310"/>
                </a:lnTo>
                <a:lnTo>
                  <a:pt x="174626" y="829310"/>
                </a:lnTo>
                <a:lnTo>
                  <a:pt x="166624" y="824230"/>
                </a:lnTo>
                <a:close/>
              </a:path>
              <a:path w="749934" h="975360">
                <a:moveTo>
                  <a:pt x="133041" y="745489"/>
                </a:moveTo>
                <a:lnTo>
                  <a:pt x="109981" y="745489"/>
                </a:lnTo>
                <a:lnTo>
                  <a:pt x="106679" y="751839"/>
                </a:lnTo>
                <a:lnTo>
                  <a:pt x="115061" y="758189"/>
                </a:lnTo>
                <a:lnTo>
                  <a:pt x="121665" y="755650"/>
                </a:lnTo>
                <a:lnTo>
                  <a:pt x="122808" y="755650"/>
                </a:lnTo>
                <a:lnTo>
                  <a:pt x="123825" y="754380"/>
                </a:lnTo>
                <a:lnTo>
                  <a:pt x="124713" y="754380"/>
                </a:lnTo>
                <a:lnTo>
                  <a:pt x="133041" y="745489"/>
                </a:lnTo>
                <a:close/>
              </a:path>
              <a:path w="749934" h="975360">
                <a:moveTo>
                  <a:pt x="496368" y="0"/>
                </a:moveTo>
                <a:lnTo>
                  <a:pt x="384059" y="0"/>
                </a:lnTo>
                <a:lnTo>
                  <a:pt x="372017" y="27939"/>
                </a:lnTo>
                <a:lnTo>
                  <a:pt x="369748" y="69850"/>
                </a:lnTo>
                <a:lnTo>
                  <a:pt x="376754" y="115570"/>
                </a:lnTo>
                <a:lnTo>
                  <a:pt x="390721" y="160020"/>
                </a:lnTo>
                <a:lnTo>
                  <a:pt x="409333" y="200660"/>
                </a:lnTo>
                <a:lnTo>
                  <a:pt x="430275" y="229870"/>
                </a:lnTo>
                <a:lnTo>
                  <a:pt x="399967" y="274320"/>
                </a:lnTo>
                <a:lnTo>
                  <a:pt x="371847" y="321310"/>
                </a:lnTo>
                <a:lnTo>
                  <a:pt x="345026" y="368300"/>
                </a:lnTo>
                <a:lnTo>
                  <a:pt x="318613" y="416560"/>
                </a:lnTo>
                <a:lnTo>
                  <a:pt x="291718" y="463550"/>
                </a:lnTo>
                <a:lnTo>
                  <a:pt x="265618" y="508000"/>
                </a:lnTo>
                <a:lnTo>
                  <a:pt x="238618" y="552450"/>
                </a:lnTo>
                <a:lnTo>
                  <a:pt x="210899" y="595630"/>
                </a:lnTo>
                <a:lnTo>
                  <a:pt x="182640" y="638810"/>
                </a:lnTo>
                <a:lnTo>
                  <a:pt x="154021" y="680720"/>
                </a:lnTo>
                <a:lnTo>
                  <a:pt x="125222" y="723900"/>
                </a:lnTo>
                <a:lnTo>
                  <a:pt x="153267" y="723900"/>
                </a:lnTo>
                <a:lnTo>
                  <a:pt x="156836" y="720089"/>
                </a:lnTo>
                <a:lnTo>
                  <a:pt x="186831" y="683260"/>
                </a:lnTo>
                <a:lnTo>
                  <a:pt x="215153" y="646430"/>
                </a:lnTo>
                <a:lnTo>
                  <a:pt x="242259" y="607060"/>
                </a:lnTo>
                <a:lnTo>
                  <a:pt x="268603" y="567689"/>
                </a:lnTo>
                <a:lnTo>
                  <a:pt x="294639" y="528320"/>
                </a:lnTo>
                <a:lnTo>
                  <a:pt x="320284" y="488950"/>
                </a:lnTo>
                <a:lnTo>
                  <a:pt x="346104" y="449580"/>
                </a:lnTo>
                <a:lnTo>
                  <a:pt x="371684" y="408939"/>
                </a:lnTo>
                <a:lnTo>
                  <a:pt x="396608" y="368300"/>
                </a:lnTo>
                <a:lnTo>
                  <a:pt x="420462" y="326389"/>
                </a:lnTo>
                <a:lnTo>
                  <a:pt x="442830" y="284480"/>
                </a:lnTo>
                <a:lnTo>
                  <a:pt x="463296" y="242570"/>
                </a:lnTo>
                <a:lnTo>
                  <a:pt x="464885" y="234950"/>
                </a:lnTo>
                <a:lnTo>
                  <a:pt x="463438" y="228600"/>
                </a:lnTo>
                <a:lnTo>
                  <a:pt x="459349" y="222250"/>
                </a:lnTo>
                <a:lnTo>
                  <a:pt x="453008" y="217170"/>
                </a:lnTo>
                <a:lnTo>
                  <a:pt x="438353" y="177800"/>
                </a:lnTo>
                <a:lnTo>
                  <a:pt x="421228" y="127000"/>
                </a:lnTo>
                <a:lnTo>
                  <a:pt x="408980" y="76200"/>
                </a:lnTo>
                <a:lnTo>
                  <a:pt x="408955" y="34289"/>
                </a:lnTo>
                <a:lnTo>
                  <a:pt x="428498" y="12700"/>
                </a:lnTo>
                <a:lnTo>
                  <a:pt x="430529" y="11430"/>
                </a:lnTo>
                <a:lnTo>
                  <a:pt x="507794" y="11430"/>
                </a:lnTo>
                <a:lnTo>
                  <a:pt x="496368" y="0"/>
                </a:lnTo>
                <a:close/>
              </a:path>
              <a:path w="749934" h="975360">
                <a:moveTo>
                  <a:pt x="248157" y="656589"/>
                </a:moveTo>
                <a:lnTo>
                  <a:pt x="245872" y="657860"/>
                </a:lnTo>
                <a:lnTo>
                  <a:pt x="242061" y="659130"/>
                </a:lnTo>
                <a:lnTo>
                  <a:pt x="239522" y="662939"/>
                </a:lnTo>
                <a:lnTo>
                  <a:pt x="242442" y="668020"/>
                </a:lnTo>
                <a:lnTo>
                  <a:pt x="245490" y="674370"/>
                </a:lnTo>
                <a:lnTo>
                  <a:pt x="256158" y="685800"/>
                </a:lnTo>
                <a:lnTo>
                  <a:pt x="241807" y="717550"/>
                </a:lnTo>
                <a:lnTo>
                  <a:pt x="283113" y="717550"/>
                </a:lnTo>
                <a:lnTo>
                  <a:pt x="305330" y="675639"/>
                </a:lnTo>
                <a:lnTo>
                  <a:pt x="310417" y="666750"/>
                </a:lnTo>
                <a:lnTo>
                  <a:pt x="265175" y="666750"/>
                </a:lnTo>
                <a:lnTo>
                  <a:pt x="256539" y="661670"/>
                </a:lnTo>
                <a:lnTo>
                  <a:pt x="253237" y="659130"/>
                </a:lnTo>
                <a:lnTo>
                  <a:pt x="250825" y="657860"/>
                </a:lnTo>
                <a:lnTo>
                  <a:pt x="248157" y="656589"/>
                </a:lnTo>
                <a:close/>
              </a:path>
              <a:path w="749934" h="975360">
                <a:moveTo>
                  <a:pt x="283845" y="605789"/>
                </a:moveTo>
                <a:lnTo>
                  <a:pt x="275081" y="605789"/>
                </a:lnTo>
                <a:lnTo>
                  <a:pt x="269875" y="608330"/>
                </a:lnTo>
                <a:lnTo>
                  <a:pt x="265810" y="613410"/>
                </a:lnTo>
                <a:lnTo>
                  <a:pt x="269875" y="626110"/>
                </a:lnTo>
                <a:lnTo>
                  <a:pt x="275208" y="632460"/>
                </a:lnTo>
                <a:lnTo>
                  <a:pt x="281050" y="635000"/>
                </a:lnTo>
                <a:lnTo>
                  <a:pt x="277016" y="642620"/>
                </a:lnTo>
                <a:lnTo>
                  <a:pt x="269138" y="659130"/>
                </a:lnTo>
                <a:lnTo>
                  <a:pt x="265175" y="666750"/>
                </a:lnTo>
                <a:lnTo>
                  <a:pt x="310417" y="666750"/>
                </a:lnTo>
                <a:lnTo>
                  <a:pt x="330768" y="631189"/>
                </a:lnTo>
                <a:lnTo>
                  <a:pt x="340567" y="614680"/>
                </a:lnTo>
                <a:lnTo>
                  <a:pt x="290449" y="614680"/>
                </a:lnTo>
                <a:lnTo>
                  <a:pt x="288671" y="612139"/>
                </a:lnTo>
                <a:lnTo>
                  <a:pt x="286765" y="610870"/>
                </a:lnTo>
                <a:lnTo>
                  <a:pt x="283845" y="605789"/>
                </a:lnTo>
                <a:close/>
              </a:path>
              <a:path w="749934" h="975360">
                <a:moveTo>
                  <a:pt x="300989" y="560070"/>
                </a:moveTo>
                <a:lnTo>
                  <a:pt x="298196" y="561339"/>
                </a:lnTo>
                <a:lnTo>
                  <a:pt x="296417" y="561339"/>
                </a:lnTo>
                <a:lnTo>
                  <a:pt x="294766" y="562610"/>
                </a:lnTo>
                <a:lnTo>
                  <a:pt x="293624" y="565150"/>
                </a:lnTo>
                <a:lnTo>
                  <a:pt x="291717" y="572770"/>
                </a:lnTo>
                <a:lnTo>
                  <a:pt x="293703" y="579120"/>
                </a:lnTo>
                <a:lnTo>
                  <a:pt x="298285" y="586739"/>
                </a:lnTo>
                <a:lnTo>
                  <a:pt x="304164" y="591820"/>
                </a:lnTo>
                <a:lnTo>
                  <a:pt x="301132" y="598170"/>
                </a:lnTo>
                <a:lnTo>
                  <a:pt x="297910" y="603250"/>
                </a:lnTo>
                <a:lnTo>
                  <a:pt x="294735" y="609600"/>
                </a:lnTo>
                <a:lnTo>
                  <a:pt x="291846" y="614680"/>
                </a:lnTo>
                <a:lnTo>
                  <a:pt x="340567" y="614680"/>
                </a:lnTo>
                <a:lnTo>
                  <a:pt x="357149" y="586739"/>
                </a:lnTo>
                <a:lnTo>
                  <a:pt x="366428" y="571500"/>
                </a:lnTo>
                <a:lnTo>
                  <a:pt x="314959" y="571500"/>
                </a:lnTo>
                <a:lnTo>
                  <a:pt x="311784" y="568960"/>
                </a:lnTo>
                <a:lnTo>
                  <a:pt x="308863" y="567689"/>
                </a:lnTo>
                <a:lnTo>
                  <a:pt x="306450" y="563880"/>
                </a:lnTo>
                <a:lnTo>
                  <a:pt x="304291" y="561339"/>
                </a:lnTo>
                <a:lnTo>
                  <a:pt x="300989" y="560070"/>
                </a:lnTo>
                <a:close/>
              </a:path>
              <a:path w="749934" h="975360">
                <a:moveTo>
                  <a:pt x="548893" y="242570"/>
                </a:moveTo>
                <a:lnTo>
                  <a:pt x="545464" y="242570"/>
                </a:lnTo>
                <a:lnTo>
                  <a:pt x="543813" y="243839"/>
                </a:lnTo>
                <a:lnTo>
                  <a:pt x="542289" y="245110"/>
                </a:lnTo>
                <a:lnTo>
                  <a:pt x="541527" y="246380"/>
                </a:lnTo>
                <a:lnTo>
                  <a:pt x="509550" y="284480"/>
                </a:lnTo>
                <a:lnTo>
                  <a:pt x="478587" y="323850"/>
                </a:lnTo>
                <a:lnTo>
                  <a:pt x="448654" y="363220"/>
                </a:lnTo>
                <a:lnTo>
                  <a:pt x="419766" y="403860"/>
                </a:lnTo>
                <a:lnTo>
                  <a:pt x="391938" y="444500"/>
                </a:lnTo>
                <a:lnTo>
                  <a:pt x="365184" y="486410"/>
                </a:lnTo>
                <a:lnTo>
                  <a:pt x="339520" y="528320"/>
                </a:lnTo>
                <a:lnTo>
                  <a:pt x="314959" y="571500"/>
                </a:lnTo>
                <a:lnTo>
                  <a:pt x="366428" y="571500"/>
                </a:lnTo>
                <a:lnTo>
                  <a:pt x="384214" y="542289"/>
                </a:lnTo>
                <a:lnTo>
                  <a:pt x="411704" y="499110"/>
                </a:lnTo>
                <a:lnTo>
                  <a:pt x="439362" y="454660"/>
                </a:lnTo>
                <a:lnTo>
                  <a:pt x="466926" y="411480"/>
                </a:lnTo>
                <a:lnTo>
                  <a:pt x="494140" y="367030"/>
                </a:lnTo>
                <a:lnTo>
                  <a:pt x="520745" y="323850"/>
                </a:lnTo>
                <a:lnTo>
                  <a:pt x="546480" y="278130"/>
                </a:lnTo>
                <a:lnTo>
                  <a:pt x="669870" y="278130"/>
                </a:lnTo>
                <a:lnTo>
                  <a:pt x="699803" y="265430"/>
                </a:lnTo>
                <a:lnTo>
                  <a:pt x="726646" y="245110"/>
                </a:lnTo>
                <a:lnTo>
                  <a:pt x="727490" y="243839"/>
                </a:lnTo>
                <a:lnTo>
                  <a:pt x="550290" y="243839"/>
                </a:lnTo>
                <a:lnTo>
                  <a:pt x="548893" y="242570"/>
                </a:lnTo>
                <a:close/>
              </a:path>
              <a:path w="749934" h="975360">
                <a:moveTo>
                  <a:pt x="669870" y="278130"/>
                </a:moveTo>
                <a:lnTo>
                  <a:pt x="546480" y="278130"/>
                </a:lnTo>
                <a:lnTo>
                  <a:pt x="548258" y="280670"/>
                </a:lnTo>
                <a:lnTo>
                  <a:pt x="549655" y="280670"/>
                </a:lnTo>
                <a:lnTo>
                  <a:pt x="552196" y="281939"/>
                </a:lnTo>
                <a:lnTo>
                  <a:pt x="577955" y="287020"/>
                </a:lnTo>
                <a:lnTo>
                  <a:pt x="606821" y="288289"/>
                </a:lnTo>
                <a:lnTo>
                  <a:pt x="637045" y="285750"/>
                </a:lnTo>
                <a:lnTo>
                  <a:pt x="666876" y="279400"/>
                </a:lnTo>
                <a:lnTo>
                  <a:pt x="669870" y="278130"/>
                </a:lnTo>
                <a:close/>
              </a:path>
              <a:path w="749934" h="975360">
                <a:moveTo>
                  <a:pt x="555878" y="241300"/>
                </a:moveTo>
                <a:lnTo>
                  <a:pt x="550290" y="243839"/>
                </a:lnTo>
                <a:lnTo>
                  <a:pt x="727490" y="243839"/>
                </a:lnTo>
                <a:lnTo>
                  <a:pt x="728334" y="242570"/>
                </a:lnTo>
                <a:lnTo>
                  <a:pt x="578161" y="242570"/>
                </a:lnTo>
                <a:lnTo>
                  <a:pt x="555878" y="241300"/>
                </a:lnTo>
                <a:close/>
              </a:path>
              <a:path w="749934" h="975360">
                <a:moveTo>
                  <a:pt x="725945" y="133350"/>
                </a:moveTo>
                <a:lnTo>
                  <a:pt x="581278" y="133350"/>
                </a:lnTo>
                <a:lnTo>
                  <a:pt x="589617" y="134620"/>
                </a:lnTo>
                <a:lnTo>
                  <a:pt x="597407" y="134620"/>
                </a:lnTo>
                <a:lnTo>
                  <a:pt x="604246" y="135889"/>
                </a:lnTo>
                <a:lnTo>
                  <a:pt x="609726" y="135889"/>
                </a:lnTo>
                <a:lnTo>
                  <a:pt x="639673" y="138430"/>
                </a:lnTo>
                <a:lnTo>
                  <a:pt x="670893" y="143510"/>
                </a:lnTo>
                <a:lnTo>
                  <a:pt x="696612" y="157480"/>
                </a:lnTo>
                <a:lnTo>
                  <a:pt x="710056" y="184150"/>
                </a:lnTo>
                <a:lnTo>
                  <a:pt x="708856" y="203200"/>
                </a:lnTo>
                <a:lnTo>
                  <a:pt x="669798" y="234950"/>
                </a:lnTo>
                <a:lnTo>
                  <a:pt x="607456" y="242570"/>
                </a:lnTo>
                <a:lnTo>
                  <a:pt x="728334" y="242570"/>
                </a:lnTo>
                <a:lnTo>
                  <a:pt x="744368" y="218439"/>
                </a:lnTo>
                <a:lnTo>
                  <a:pt x="749934" y="184150"/>
                </a:lnTo>
                <a:lnTo>
                  <a:pt x="741183" y="151130"/>
                </a:lnTo>
                <a:lnTo>
                  <a:pt x="725945" y="133350"/>
                </a:lnTo>
                <a:close/>
              </a:path>
              <a:path w="749934" h="975360">
                <a:moveTo>
                  <a:pt x="507794" y="11430"/>
                </a:moveTo>
                <a:lnTo>
                  <a:pt x="435355" y="11430"/>
                </a:lnTo>
                <a:lnTo>
                  <a:pt x="463821" y="20320"/>
                </a:lnTo>
                <a:lnTo>
                  <a:pt x="487537" y="45720"/>
                </a:lnTo>
                <a:lnTo>
                  <a:pt x="506561" y="78739"/>
                </a:lnTo>
                <a:lnTo>
                  <a:pt x="520953" y="105410"/>
                </a:lnTo>
                <a:lnTo>
                  <a:pt x="530844" y="127000"/>
                </a:lnTo>
                <a:lnTo>
                  <a:pt x="541591" y="149860"/>
                </a:lnTo>
                <a:lnTo>
                  <a:pt x="554529" y="172720"/>
                </a:lnTo>
                <a:lnTo>
                  <a:pt x="570991" y="187960"/>
                </a:lnTo>
                <a:lnTo>
                  <a:pt x="574675" y="190500"/>
                </a:lnTo>
                <a:lnTo>
                  <a:pt x="579120" y="190500"/>
                </a:lnTo>
                <a:lnTo>
                  <a:pt x="588645" y="187960"/>
                </a:lnTo>
                <a:lnTo>
                  <a:pt x="593216" y="182880"/>
                </a:lnTo>
                <a:lnTo>
                  <a:pt x="594232" y="176530"/>
                </a:lnTo>
                <a:lnTo>
                  <a:pt x="593695" y="166370"/>
                </a:lnTo>
                <a:lnTo>
                  <a:pt x="591359" y="154939"/>
                </a:lnTo>
                <a:lnTo>
                  <a:pt x="587285" y="144780"/>
                </a:lnTo>
                <a:lnTo>
                  <a:pt x="581532" y="134620"/>
                </a:lnTo>
                <a:lnTo>
                  <a:pt x="581278" y="133350"/>
                </a:lnTo>
                <a:lnTo>
                  <a:pt x="725945" y="133350"/>
                </a:lnTo>
                <a:lnTo>
                  <a:pt x="720502" y="127000"/>
                </a:lnTo>
                <a:lnTo>
                  <a:pt x="691391" y="113030"/>
                </a:lnTo>
                <a:lnTo>
                  <a:pt x="674371" y="109220"/>
                </a:lnTo>
                <a:lnTo>
                  <a:pt x="567689" y="109220"/>
                </a:lnTo>
                <a:lnTo>
                  <a:pt x="559073" y="92710"/>
                </a:lnTo>
                <a:lnTo>
                  <a:pt x="550100" y="77470"/>
                </a:lnTo>
                <a:lnTo>
                  <a:pt x="540936" y="60960"/>
                </a:lnTo>
                <a:lnTo>
                  <a:pt x="531749" y="45720"/>
                </a:lnTo>
                <a:lnTo>
                  <a:pt x="510333" y="13970"/>
                </a:lnTo>
                <a:lnTo>
                  <a:pt x="507794" y="11430"/>
                </a:lnTo>
                <a:close/>
              </a:path>
              <a:path w="749934" h="975360">
                <a:moveTo>
                  <a:pt x="634984" y="104139"/>
                </a:moveTo>
                <a:lnTo>
                  <a:pt x="612616" y="104139"/>
                </a:lnTo>
                <a:lnTo>
                  <a:pt x="567689" y="109220"/>
                </a:lnTo>
                <a:lnTo>
                  <a:pt x="674371" y="109220"/>
                </a:lnTo>
                <a:lnTo>
                  <a:pt x="657351" y="105410"/>
                </a:lnTo>
                <a:lnTo>
                  <a:pt x="634984" y="104139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1115694"/>
            <a:ext cx="1020512" cy="1384299"/>
          </a:xfrm>
          <a:prstGeom prst="rect">
            <a:avLst/>
          </a:prstGeom>
        </p:spPr>
      </p:pic>
      <p:sp>
        <p:nvSpPr>
          <p:cNvPr id="18" name="object 18"/>
          <p:cNvSpPr/>
          <p:nvPr/>
        </p:nvSpPr>
        <p:spPr>
          <a:xfrm>
            <a:off x="397421" y="4609532"/>
            <a:ext cx="401955" cy="403225"/>
          </a:xfrm>
          <a:custGeom>
            <a:avLst/>
            <a:gdLst/>
            <a:ahLst/>
            <a:cxnLst/>
            <a:rect l="l" t="t" r="r" b="b"/>
            <a:pathLst>
              <a:path w="401955" h="403225">
                <a:moveTo>
                  <a:pt x="96156" y="74943"/>
                </a:moveTo>
                <a:lnTo>
                  <a:pt x="42608" y="104526"/>
                </a:lnTo>
                <a:lnTo>
                  <a:pt x="18688" y="137523"/>
                </a:lnTo>
                <a:lnTo>
                  <a:pt x="3634" y="176617"/>
                </a:lnTo>
                <a:lnTo>
                  <a:pt x="0" y="217394"/>
                </a:lnTo>
                <a:lnTo>
                  <a:pt x="10401" y="258641"/>
                </a:lnTo>
                <a:lnTo>
                  <a:pt x="33774" y="296104"/>
                </a:lnTo>
                <a:lnTo>
                  <a:pt x="67240" y="329099"/>
                </a:lnTo>
                <a:lnTo>
                  <a:pt x="107924" y="356941"/>
                </a:lnTo>
                <a:lnTo>
                  <a:pt x="152949" y="378946"/>
                </a:lnTo>
                <a:lnTo>
                  <a:pt x="199439" y="394427"/>
                </a:lnTo>
                <a:lnTo>
                  <a:pt x="244516" y="402700"/>
                </a:lnTo>
                <a:lnTo>
                  <a:pt x="285305" y="403080"/>
                </a:lnTo>
                <a:lnTo>
                  <a:pt x="288023" y="402966"/>
                </a:lnTo>
                <a:lnTo>
                  <a:pt x="290525" y="402331"/>
                </a:lnTo>
                <a:lnTo>
                  <a:pt x="297408" y="399004"/>
                </a:lnTo>
                <a:lnTo>
                  <a:pt x="300405" y="394660"/>
                </a:lnTo>
                <a:lnTo>
                  <a:pt x="300482" y="389314"/>
                </a:lnTo>
                <a:lnTo>
                  <a:pt x="322631" y="370911"/>
                </a:lnTo>
                <a:lnTo>
                  <a:pt x="277431" y="370911"/>
                </a:lnTo>
                <a:lnTo>
                  <a:pt x="173374" y="341149"/>
                </a:lnTo>
                <a:lnTo>
                  <a:pt x="123612" y="321252"/>
                </a:lnTo>
                <a:lnTo>
                  <a:pt x="76174" y="289746"/>
                </a:lnTo>
                <a:lnTo>
                  <a:pt x="39101" y="234756"/>
                </a:lnTo>
                <a:lnTo>
                  <a:pt x="33778" y="201826"/>
                </a:lnTo>
                <a:lnTo>
                  <a:pt x="37871" y="168194"/>
                </a:lnTo>
                <a:lnTo>
                  <a:pt x="62231" y="124046"/>
                </a:lnTo>
                <a:lnTo>
                  <a:pt x="167611" y="110572"/>
                </a:lnTo>
                <a:lnTo>
                  <a:pt x="144802" y="88149"/>
                </a:lnTo>
                <a:lnTo>
                  <a:pt x="120424" y="76490"/>
                </a:lnTo>
                <a:lnTo>
                  <a:pt x="96156" y="74943"/>
                </a:lnTo>
                <a:close/>
              </a:path>
              <a:path w="401955" h="403225">
                <a:moveTo>
                  <a:pt x="347053" y="34907"/>
                </a:moveTo>
                <a:lnTo>
                  <a:pt x="257352" y="34907"/>
                </a:lnTo>
                <a:lnTo>
                  <a:pt x="293181" y="41424"/>
                </a:lnTo>
                <a:lnTo>
                  <a:pt x="321991" y="62554"/>
                </a:lnTo>
                <a:lnTo>
                  <a:pt x="343411" y="92806"/>
                </a:lnTo>
                <a:lnTo>
                  <a:pt x="357073" y="126690"/>
                </a:lnTo>
                <a:lnTo>
                  <a:pt x="362865" y="164768"/>
                </a:lnTo>
                <a:lnTo>
                  <a:pt x="359722" y="203803"/>
                </a:lnTo>
                <a:lnTo>
                  <a:pt x="350381" y="241989"/>
                </a:lnTo>
                <a:lnTo>
                  <a:pt x="324130" y="302019"/>
                </a:lnTo>
                <a:lnTo>
                  <a:pt x="292037" y="347287"/>
                </a:lnTo>
                <a:lnTo>
                  <a:pt x="277431" y="370911"/>
                </a:lnTo>
                <a:lnTo>
                  <a:pt x="322631" y="370911"/>
                </a:lnTo>
                <a:lnTo>
                  <a:pt x="334866" y="360747"/>
                </a:lnTo>
                <a:lnTo>
                  <a:pt x="361310" y="319522"/>
                </a:lnTo>
                <a:lnTo>
                  <a:pt x="380736" y="273262"/>
                </a:lnTo>
                <a:lnTo>
                  <a:pt x="394068" y="229586"/>
                </a:lnTo>
                <a:lnTo>
                  <a:pt x="401335" y="184199"/>
                </a:lnTo>
                <a:lnTo>
                  <a:pt x="399948" y="136614"/>
                </a:lnTo>
                <a:lnTo>
                  <a:pt x="388160" y="90931"/>
                </a:lnTo>
                <a:lnTo>
                  <a:pt x="364223" y="51252"/>
                </a:lnTo>
                <a:lnTo>
                  <a:pt x="347053" y="34907"/>
                </a:lnTo>
                <a:close/>
              </a:path>
              <a:path w="401955" h="403225">
                <a:moveTo>
                  <a:pt x="167611" y="110572"/>
                </a:moveTo>
                <a:lnTo>
                  <a:pt x="116131" y="110572"/>
                </a:lnTo>
                <a:lnTo>
                  <a:pt x="139461" y="115435"/>
                </a:lnTo>
                <a:lnTo>
                  <a:pt x="163106" y="124252"/>
                </a:lnTo>
                <a:lnTo>
                  <a:pt x="164655" y="124785"/>
                </a:lnTo>
                <a:lnTo>
                  <a:pt x="166458" y="124544"/>
                </a:lnTo>
                <a:lnTo>
                  <a:pt x="169583" y="123033"/>
                </a:lnTo>
                <a:lnTo>
                  <a:pt x="170891" y="121763"/>
                </a:lnTo>
                <a:lnTo>
                  <a:pt x="171437" y="120213"/>
                </a:lnTo>
                <a:lnTo>
                  <a:pt x="176986" y="120213"/>
                </a:lnTo>
                <a:lnTo>
                  <a:pt x="178028" y="119705"/>
                </a:lnTo>
                <a:lnTo>
                  <a:pt x="178803" y="118905"/>
                </a:lnTo>
                <a:lnTo>
                  <a:pt x="179222" y="117737"/>
                </a:lnTo>
                <a:lnTo>
                  <a:pt x="181729" y="111387"/>
                </a:lnTo>
                <a:lnTo>
                  <a:pt x="168440" y="111387"/>
                </a:lnTo>
                <a:lnTo>
                  <a:pt x="167611" y="110572"/>
                </a:lnTo>
                <a:close/>
              </a:path>
              <a:path w="401955" h="403225">
                <a:moveTo>
                  <a:pt x="176986" y="120213"/>
                </a:moveTo>
                <a:lnTo>
                  <a:pt x="171437" y="120213"/>
                </a:lnTo>
                <a:lnTo>
                  <a:pt x="173342" y="120886"/>
                </a:lnTo>
                <a:lnTo>
                  <a:pt x="175450" y="120963"/>
                </a:lnTo>
                <a:lnTo>
                  <a:pt x="176986" y="120213"/>
                </a:lnTo>
                <a:close/>
              </a:path>
              <a:path w="401955" h="403225">
                <a:moveTo>
                  <a:pt x="268554" y="0"/>
                </a:moveTo>
                <a:lnTo>
                  <a:pt x="225247" y="5393"/>
                </a:lnTo>
                <a:lnTo>
                  <a:pt x="191239" y="27525"/>
                </a:lnTo>
                <a:lnTo>
                  <a:pt x="167314" y="81398"/>
                </a:lnTo>
                <a:lnTo>
                  <a:pt x="168440" y="111387"/>
                </a:lnTo>
                <a:lnTo>
                  <a:pt x="181729" y="111387"/>
                </a:lnTo>
                <a:lnTo>
                  <a:pt x="188517" y="94190"/>
                </a:lnTo>
                <a:lnTo>
                  <a:pt x="198778" y="72941"/>
                </a:lnTo>
                <a:lnTo>
                  <a:pt x="229946" y="42223"/>
                </a:lnTo>
                <a:lnTo>
                  <a:pt x="257352" y="34907"/>
                </a:lnTo>
                <a:lnTo>
                  <a:pt x="347053" y="34907"/>
                </a:lnTo>
                <a:lnTo>
                  <a:pt x="336205" y="24581"/>
                </a:lnTo>
                <a:lnTo>
                  <a:pt x="303996" y="7171"/>
                </a:lnTo>
                <a:lnTo>
                  <a:pt x="268554" y="0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9" name="object 19"/>
          <p:cNvGrpSpPr/>
          <p:nvPr/>
        </p:nvGrpSpPr>
        <p:grpSpPr>
          <a:xfrm>
            <a:off x="8225678" y="1398456"/>
            <a:ext cx="507365" cy="488950"/>
            <a:chOff x="8225678" y="1398456"/>
            <a:chExt cx="507365" cy="488950"/>
          </a:xfrm>
        </p:grpSpPr>
        <p:sp>
          <p:nvSpPr>
            <p:cNvPr id="20" name="object 20"/>
            <p:cNvSpPr/>
            <p:nvPr/>
          </p:nvSpPr>
          <p:spPr>
            <a:xfrm>
              <a:off x="8225678" y="1571767"/>
              <a:ext cx="349885" cy="316230"/>
            </a:xfrm>
            <a:custGeom>
              <a:avLst/>
              <a:gdLst/>
              <a:ahLst/>
              <a:cxnLst/>
              <a:rect l="l" t="t" r="r" b="b"/>
              <a:pathLst>
                <a:path w="349884" h="316230">
                  <a:moveTo>
                    <a:pt x="186674" y="0"/>
                  </a:moveTo>
                  <a:lnTo>
                    <a:pt x="150272" y="2541"/>
                  </a:lnTo>
                  <a:lnTo>
                    <a:pt x="114538" y="16240"/>
                  </a:lnTo>
                  <a:lnTo>
                    <a:pt x="86306" y="26294"/>
                  </a:lnTo>
                  <a:lnTo>
                    <a:pt x="36653" y="59120"/>
                  </a:lnTo>
                  <a:lnTo>
                    <a:pt x="2287" y="108912"/>
                  </a:lnTo>
                  <a:lnTo>
                    <a:pt x="0" y="138588"/>
                  </a:lnTo>
                  <a:lnTo>
                    <a:pt x="9261" y="166812"/>
                  </a:lnTo>
                  <a:lnTo>
                    <a:pt x="36052" y="195056"/>
                  </a:lnTo>
                  <a:lnTo>
                    <a:pt x="78152" y="208422"/>
                  </a:lnTo>
                  <a:lnTo>
                    <a:pt x="98682" y="208605"/>
                  </a:lnTo>
                  <a:lnTo>
                    <a:pt x="119618" y="207502"/>
                  </a:lnTo>
                  <a:lnTo>
                    <a:pt x="128684" y="207246"/>
                  </a:lnTo>
                  <a:lnTo>
                    <a:pt x="162835" y="228349"/>
                  </a:lnTo>
                  <a:lnTo>
                    <a:pt x="177547" y="273379"/>
                  </a:lnTo>
                  <a:lnTo>
                    <a:pt x="188071" y="294751"/>
                  </a:lnTo>
                  <a:lnTo>
                    <a:pt x="191754" y="299958"/>
                  </a:lnTo>
                  <a:lnTo>
                    <a:pt x="196326" y="304022"/>
                  </a:lnTo>
                  <a:lnTo>
                    <a:pt x="201533" y="307197"/>
                  </a:lnTo>
                  <a:lnTo>
                    <a:pt x="231842" y="315636"/>
                  </a:lnTo>
                  <a:lnTo>
                    <a:pt x="266176" y="311467"/>
                  </a:lnTo>
                  <a:lnTo>
                    <a:pt x="321675" y="280400"/>
                  </a:lnTo>
                  <a:lnTo>
                    <a:pt x="348519" y="217757"/>
                  </a:lnTo>
                  <a:lnTo>
                    <a:pt x="349803" y="182673"/>
                  </a:lnTo>
                  <a:lnTo>
                    <a:pt x="345170" y="148828"/>
                  </a:lnTo>
                  <a:lnTo>
                    <a:pt x="332920" y="110876"/>
                  </a:lnTo>
                  <a:lnTo>
                    <a:pt x="313086" y="76390"/>
                  </a:lnTo>
                  <a:lnTo>
                    <a:pt x="287037" y="46690"/>
                  </a:lnTo>
                  <a:lnTo>
                    <a:pt x="256143" y="23098"/>
                  </a:lnTo>
                  <a:lnTo>
                    <a:pt x="222408" y="7292"/>
                  </a:lnTo>
                  <a:lnTo>
                    <a:pt x="186674" y="0"/>
                  </a:lnTo>
                  <a:close/>
                </a:path>
              </a:pathLst>
            </a:custGeom>
            <a:solidFill>
              <a:srgbClr val="FFE782">
                <a:alpha val="58430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294242" y="1421062"/>
              <a:ext cx="121487" cy="12333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466629" y="1398456"/>
              <a:ext cx="254587" cy="239335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610821" y="1674701"/>
              <a:ext cx="121919" cy="111986"/>
            </a:xfrm>
            <a:prstGeom prst="rect">
              <a:avLst/>
            </a:prstGeom>
          </p:spPr>
        </p:pic>
      </p:grpSp>
      <p:grpSp>
        <p:nvGrpSpPr>
          <p:cNvPr id="24" name="object 24"/>
          <p:cNvGrpSpPr/>
          <p:nvPr/>
        </p:nvGrpSpPr>
        <p:grpSpPr>
          <a:xfrm>
            <a:off x="809008" y="2576308"/>
            <a:ext cx="507365" cy="488950"/>
            <a:chOff x="809008" y="2576308"/>
            <a:chExt cx="507365" cy="488950"/>
          </a:xfrm>
        </p:grpSpPr>
        <p:sp>
          <p:nvSpPr>
            <p:cNvPr id="25" name="object 25"/>
            <p:cNvSpPr/>
            <p:nvPr/>
          </p:nvSpPr>
          <p:spPr>
            <a:xfrm>
              <a:off x="966238" y="2749565"/>
              <a:ext cx="349885" cy="316230"/>
            </a:xfrm>
            <a:custGeom>
              <a:avLst/>
              <a:gdLst/>
              <a:ahLst/>
              <a:cxnLst/>
              <a:rect l="l" t="t" r="r" b="b"/>
              <a:pathLst>
                <a:path w="349884" h="316230">
                  <a:moveTo>
                    <a:pt x="163146" y="0"/>
                  </a:moveTo>
                  <a:lnTo>
                    <a:pt x="93690" y="23098"/>
                  </a:lnTo>
                  <a:lnTo>
                    <a:pt x="62804" y="46690"/>
                  </a:lnTo>
                  <a:lnTo>
                    <a:pt x="36740" y="76390"/>
                  </a:lnTo>
                  <a:lnTo>
                    <a:pt x="16891" y="110876"/>
                  </a:lnTo>
                  <a:lnTo>
                    <a:pt x="4650" y="148828"/>
                  </a:lnTo>
                  <a:lnTo>
                    <a:pt x="0" y="182693"/>
                  </a:lnTo>
                  <a:lnTo>
                    <a:pt x="1285" y="217820"/>
                  </a:lnTo>
                  <a:lnTo>
                    <a:pt x="28171" y="280527"/>
                  </a:lnTo>
                  <a:lnTo>
                    <a:pt x="83664" y="311483"/>
                  </a:lnTo>
                  <a:lnTo>
                    <a:pt x="117982" y="315638"/>
                  </a:lnTo>
                  <a:lnTo>
                    <a:pt x="148262" y="307197"/>
                  </a:lnTo>
                  <a:lnTo>
                    <a:pt x="172279" y="273397"/>
                  </a:lnTo>
                  <a:lnTo>
                    <a:pt x="179079" y="249936"/>
                  </a:lnTo>
                  <a:lnTo>
                    <a:pt x="186983" y="228403"/>
                  </a:lnTo>
                  <a:lnTo>
                    <a:pt x="200815" y="212836"/>
                  </a:lnTo>
                  <a:lnTo>
                    <a:pt x="206556" y="210020"/>
                  </a:lnTo>
                  <a:lnTo>
                    <a:pt x="213300" y="208121"/>
                  </a:lnTo>
                  <a:lnTo>
                    <a:pt x="221162" y="207246"/>
                  </a:lnTo>
                  <a:lnTo>
                    <a:pt x="230253" y="207502"/>
                  </a:lnTo>
                  <a:lnTo>
                    <a:pt x="251188" y="208607"/>
                  </a:lnTo>
                  <a:lnTo>
                    <a:pt x="271716" y="208438"/>
                  </a:lnTo>
                  <a:lnTo>
                    <a:pt x="310492" y="197088"/>
                  </a:lnTo>
                  <a:lnTo>
                    <a:pt x="340531" y="166830"/>
                  </a:lnTo>
                  <a:lnTo>
                    <a:pt x="349798" y="138636"/>
                  </a:lnTo>
                  <a:lnTo>
                    <a:pt x="347540" y="108965"/>
                  </a:lnTo>
                  <a:lnTo>
                    <a:pt x="313138" y="59120"/>
                  </a:lnTo>
                  <a:lnTo>
                    <a:pt x="263506" y="26294"/>
                  </a:lnTo>
                  <a:lnTo>
                    <a:pt x="235270" y="16240"/>
                  </a:lnTo>
                  <a:lnTo>
                    <a:pt x="199539" y="2541"/>
                  </a:lnTo>
                  <a:lnTo>
                    <a:pt x="163146" y="0"/>
                  </a:lnTo>
                  <a:close/>
                </a:path>
              </a:pathLst>
            </a:custGeom>
            <a:solidFill>
              <a:srgbClr val="FFE782">
                <a:alpha val="58430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26022" y="2598860"/>
              <a:ext cx="121511" cy="12338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20496" y="2576308"/>
              <a:ext cx="254614" cy="23928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09008" y="2852515"/>
              <a:ext cx="121929" cy="111970"/>
            </a:xfrm>
            <a:prstGeom prst="rect">
              <a:avLst/>
            </a:prstGeom>
          </p:spPr>
        </p:pic>
      </p:grpSp>
      <p:sp>
        <p:nvSpPr>
          <p:cNvPr id="29" name="object 29"/>
          <p:cNvSpPr/>
          <p:nvPr/>
        </p:nvSpPr>
        <p:spPr>
          <a:xfrm>
            <a:off x="4394963" y="4521355"/>
            <a:ext cx="408305" cy="389255"/>
          </a:xfrm>
          <a:custGeom>
            <a:avLst/>
            <a:gdLst/>
            <a:ahLst/>
            <a:cxnLst/>
            <a:rect l="l" t="t" r="r" b="b"/>
            <a:pathLst>
              <a:path w="408304" h="389254">
                <a:moveTo>
                  <a:pt x="138896" y="0"/>
                </a:moveTo>
                <a:lnTo>
                  <a:pt x="98804" y="7273"/>
                </a:lnTo>
                <a:lnTo>
                  <a:pt x="60902" y="25081"/>
                </a:lnTo>
                <a:lnTo>
                  <a:pt x="30097" y="52002"/>
                </a:lnTo>
                <a:lnTo>
                  <a:pt x="9052" y="88980"/>
                </a:lnTo>
                <a:lnTo>
                  <a:pt x="0" y="132200"/>
                </a:lnTo>
                <a:lnTo>
                  <a:pt x="1332" y="179178"/>
                </a:lnTo>
                <a:lnTo>
                  <a:pt x="11443" y="227429"/>
                </a:lnTo>
                <a:lnTo>
                  <a:pt x="28729" y="274469"/>
                </a:lnTo>
                <a:lnTo>
                  <a:pt x="51581" y="317812"/>
                </a:lnTo>
                <a:lnTo>
                  <a:pt x="78396" y="354975"/>
                </a:lnTo>
                <a:lnTo>
                  <a:pt x="107567" y="383472"/>
                </a:lnTo>
                <a:lnTo>
                  <a:pt x="119124" y="388895"/>
                </a:lnTo>
                <a:lnTo>
                  <a:pt x="124331" y="387841"/>
                </a:lnTo>
                <a:lnTo>
                  <a:pt x="128141" y="384031"/>
                </a:lnTo>
                <a:lnTo>
                  <a:pt x="185836" y="384031"/>
                </a:lnTo>
                <a:lnTo>
                  <a:pt x="220311" y="375724"/>
                </a:lnTo>
                <a:lnTo>
                  <a:pt x="266336" y="355765"/>
                </a:lnTo>
                <a:lnTo>
                  <a:pt x="268069" y="354796"/>
                </a:lnTo>
                <a:lnTo>
                  <a:pt x="124204" y="354796"/>
                </a:lnTo>
                <a:lnTo>
                  <a:pt x="96772" y="307388"/>
                </a:lnTo>
                <a:lnTo>
                  <a:pt x="69625" y="261313"/>
                </a:lnTo>
                <a:lnTo>
                  <a:pt x="47480" y="212516"/>
                </a:lnTo>
                <a:lnTo>
                  <a:pt x="35050" y="156943"/>
                </a:lnTo>
                <a:lnTo>
                  <a:pt x="35823" y="123162"/>
                </a:lnTo>
                <a:lnTo>
                  <a:pt x="65232" y="64131"/>
                </a:lnTo>
                <a:lnTo>
                  <a:pt x="108604" y="33454"/>
                </a:lnTo>
                <a:lnTo>
                  <a:pt x="139604" y="27664"/>
                </a:lnTo>
                <a:lnTo>
                  <a:pt x="209064" y="27664"/>
                </a:lnTo>
                <a:lnTo>
                  <a:pt x="198056" y="15689"/>
                </a:lnTo>
                <a:lnTo>
                  <a:pt x="176274" y="4682"/>
                </a:lnTo>
                <a:lnTo>
                  <a:pt x="138896" y="0"/>
                </a:lnTo>
                <a:close/>
              </a:path>
              <a:path w="408304" h="389254">
                <a:moveTo>
                  <a:pt x="185836" y="384031"/>
                </a:moveTo>
                <a:lnTo>
                  <a:pt x="128141" y="384031"/>
                </a:lnTo>
                <a:lnTo>
                  <a:pt x="172714" y="387193"/>
                </a:lnTo>
                <a:lnTo>
                  <a:pt x="185836" y="384031"/>
                </a:lnTo>
                <a:close/>
              </a:path>
              <a:path w="408304" h="389254">
                <a:moveTo>
                  <a:pt x="374846" y="81546"/>
                </a:moveTo>
                <a:lnTo>
                  <a:pt x="295318" y="81546"/>
                </a:lnTo>
                <a:lnTo>
                  <a:pt x="317244" y="84629"/>
                </a:lnTo>
                <a:lnTo>
                  <a:pt x="323365" y="86932"/>
                </a:lnTo>
                <a:lnTo>
                  <a:pt x="363485" y="127802"/>
                </a:lnTo>
                <a:lnTo>
                  <a:pt x="369679" y="162992"/>
                </a:lnTo>
                <a:lnTo>
                  <a:pt x="364228" y="199657"/>
                </a:lnTo>
                <a:lnTo>
                  <a:pt x="328487" y="265074"/>
                </a:lnTo>
                <a:lnTo>
                  <a:pt x="299210" y="291082"/>
                </a:lnTo>
                <a:lnTo>
                  <a:pt x="266027" y="312186"/>
                </a:lnTo>
                <a:lnTo>
                  <a:pt x="205517" y="337363"/>
                </a:lnTo>
                <a:lnTo>
                  <a:pt x="151054" y="347845"/>
                </a:lnTo>
                <a:lnTo>
                  <a:pt x="124204" y="354796"/>
                </a:lnTo>
                <a:lnTo>
                  <a:pt x="268069" y="354796"/>
                </a:lnTo>
                <a:lnTo>
                  <a:pt x="306195" y="333460"/>
                </a:lnTo>
                <a:lnTo>
                  <a:pt x="342826" y="305720"/>
                </a:lnTo>
                <a:lnTo>
                  <a:pt x="374743" y="270403"/>
                </a:lnTo>
                <a:lnTo>
                  <a:pt x="397849" y="229263"/>
                </a:lnTo>
                <a:lnTo>
                  <a:pt x="408049" y="184057"/>
                </a:lnTo>
                <a:lnTo>
                  <a:pt x="406267" y="145414"/>
                </a:lnTo>
                <a:lnTo>
                  <a:pt x="395031" y="110557"/>
                </a:lnTo>
                <a:lnTo>
                  <a:pt x="374846" y="81546"/>
                </a:lnTo>
                <a:close/>
              </a:path>
              <a:path w="408304" h="389254">
                <a:moveTo>
                  <a:pt x="236313" y="100453"/>
                </a:moveTo>
                <a:lnTo>
                  <a:pt x="221105" y="100453"/>
                </a:lnTo>
                <a:lnTo>
                  <a:pt x="221994" y="102256"/>
                </a:lnTo>
                <a:lnTo>
                  <a:pt x="223518" y="103768"/>
                </a:lnTo>
                <a:lnTo>
                  <a:pt x="226185" y="104657"/>
                </a:lnTo>
                <a:lnTo>
                  <a:pt x="227328" y="104606"/>
                </a:lnTo>
                <a:lnTo>
                  <a:pt x="228471" y="104060"/>
                </a:lnTo>
                <a:lnTo>
                  <a:pt x="236313" y="100453"/>
                </a:lnTo>
                <a:close/>
              </a:path>
              <a:path w="408304" h="389254">
                <a:moveTo>
                  <a:pt x="209064" y="27664"/>
                </a:moveTo>
                <a:lnTo>
                  <a:pt x="139604" y="27664"/>
                </a:lnTo>
                <a:lnTo>
                  <a:pt x="153414" y="30311"/>
                </a:lnTo>
                <a:lnTo>
                  <a:pt x="171890" y="39942"/>
                </a:lnTo>
                <a:lnTo>
                  <a:pt x="187878" y="55230"/>
                </a:lnTo>
                <a:lnTo>
                  <a:pt x="201366" y="74882"/>
                </a:lnTo>
                <a:lnTo>
                  <a:pt x="212342" y="97608"/>
                </a:lnTo>
                <a:lnTo>
                  <a:pt x="212977" y="99069"/>
                </a:lnTo>
                <a:lnTo>
                  <a:pt x="214501" y="100148"/>
                </a:lnTo>
                <a:lnTo>
                  <a:pt x="217803" y="101215"/>
                </a:lnTo>
                <a:lnTo>
                  <a:pt x="219581" y="101202"/>
                </a:lnTo>
                <a:lnTo>
                  <a:pt x="221105" y="100453"/>
                </a:lnTo>
                <a:lnTo>
                  <a:pt x="236313" y="100453"/>
                </a:lnTo>
                <a:lnTo>
                  <a:pt x="251467" y="93483"/>
                </a:lnTo>
                <a:lnTo>
                  <a:pt x="255424" y="92007"/>
                </a:lnTo>
                <a:lnTo>
                  <a:pt x="225042" y="92007"/>
                </a:lnTo>
                <a:lnTo>
                  <a:pt x="224047" y="58877"/>
                </a:lnTo>
                <a:lnTo>
                  <a:pt x="214516" y="33595"/>
                </a:lnTo>
                <a:lnTo>
                  <a:pt x="209064" y="27664"/>
                </a:lnTo>
                <a:close/>
              </a:path>
              <a:path w="408304" h="389254">
                <a:moveTo>
                  <a:pt x="299497" y="47230"/>
                </a:moveTo>
                <a:lnTo>
                  <a:pt x="270619" y="54066"/>
                </a:lnTo>
                <a:lnTo>
                  <a:pt x="244955" y="69579"/>
                </a:lnTo>
                <a:lnTo>
                  <a:pt x="225042" y="92007"/>
                </a:lnTo>
                <a:lnTo>
                  <a:pt x="255424" y="92007"/>
                </a:lnTo>
                <a:lnTo>
                  <a:pt x="273571" y="85238"/>
                </a:lnTo>
                <a:lnTo>
                  <a:pt x="295318" y="81546"/>
                </a:lnTo>
                <a:lnTo>
                  <a:pt x="374846" y="81546"/>
                </a:lnTo>
                <a:lnTo>
                  <a:pt x="374366" y="80857"/>
                </a:lnTo>
                <a:lnTo>
                  <a:pt x="344295" y="57679"/>
                </a:lnTo>
                <a:lnTo>
                  <a:pt x="339342" y="54784"/>
                </a:lnTo>
                <a:lnTo>
                  <a:pt x="334262" y="52523"/>
                </a:lnTo>
                <a:lnTo>
                  <a:pt x="329055" y="50834"/>
                </a:lnTo>
                <a:lnTo>
                  <a:pt x="299497" y="47230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025829" y="61791"/>
            <a:ext cx="401320" cy="403225"/>
          </a:xfrm>
          <a:custGeom>
            <a:avLst/>
            <a:gdLst/>
            <a:ahLst/>
            <a:cxnLst/>
            <a:rect l="l" t="t" r="r" b="b"/>
            <a:pathLst>
              <a:path w="401319" h="403225">
                <a:moveTo>
                  <a:pt x="96148" y="74931"/>
                </a:moveTo>
                <a:lnTo>
                  <a:pt x="42596" y="104501"/>
                </a:lnTo>
                <a:lnTo>
                  <a:pt x="18676" y="137519"/>
                </a:lnTo>
                <a:lnTo>
                  <a:pt x="3627" y="176609"/>
                </a:lnTo>
                <a:lnTo>
                  <a:pt x="0" y="217354"/>
                </a:lnTo>
                <a:lnTo>
                  <a:pt x="10397" y="258602"/>
                </a:lnTo>
                <a:lnTo>
                  <a:pt x="33767" y="296068"/>
                </a:lnTo>
                <a:lnTo>
                  <a:pt x="67232" y="329067"/>
                </a:lnTo>
                <a:lnTo>
                  <a:pt x="107916" y="356911"/>
                </a:lnTo>
                <a:lnTo>
                  <a:pt x="152943" y="378916"/>
                </a:lnTo>
                <a:lnTo>
                  <a:pt x="199437" y="394394"/>
                </a:lnTo>
                <a:lnTo>
                  <a:pt x="244521" y="402660"/>
                </a:lnTo>
                <a:lnTo>
                  <a:pt x="285318" y="403028"/>
                </a:lnTo>
                <a:lnTo>
                  <a:pt x="287985" y="402901"/>
                </a:lnTo>
                <a:lnTo>
                  <a:pt x="290525" y="402266"/>
                </a:lnTo>
                <a:lnTo>
                  <a:pt x="292684" y="401250"/>
                </a:lnTo>
                <a:lnTo>
                  <a:pt x="297383" y="398964"/>
                </a:lnTo>
                <a:lnTo>
                  <a:pt x="300431" y="394646"/>
                </a:lnTo>
                <a:lnTo>
                  <a:pt x="300431" y="389312"/>
                </a:lnTo>
                <a:lnTo>
                  <a:pt x="322600" y="370897"/>
                </a:lnTo>
                <a:lnTo>
                  <a:pt x="277444" y="370897"/>
                </a:lnTo>
                <a:lnTo>
                  <a:pt x="173364" y="341131"/>
                </a:lnTo>
                <a:lnTo>
                  <a:pt x="123599" y="321230"/>
                </a:lnTo>
                <a:lnTo>
                  <a:pt x="76161" y="289744"/>
                </a:lnTo>
                <a:lnTo>
                  <a:pt x="39093" y="234737"/>
                </a:lnTo>
                <a:lnTo>
                  <a:pt x="33767" y="201822"/>
                </a:lnTo>
                <a:lnTo>
                  <a:pt x="37858" y="168205"/>
                </a:lnTo>
                <a:lnTo>
                  <a:pt x="62226" y="124057"/>
                </a:lnTo>
                <a:lnTo>
                  <a:pt x="167552" y="110563"/>
                </a:lnTo>
                <a:lnTo>
                  <a:pt x="144797" y="88187"/>
                </a:lnTo>
                <a:lnTo>
                  <a:pt x="120418" y="76511"/>
                </a:lnTo>
                <a:lnTo>
                  <a:pt x="96148" y="74931"/>
                </a:lnTo>
                <a:close/>
              </a:path>
              <a:path w="401319" h="403225">
                <a:moveTo>
                  <a:pt x="346964" y="34855"/>
                </a:moveTo>
                <a:lnTo>
                  <a:pt x="257378" y="34855"/>
                </a:lnTo>
                <a:lnTo>
                  <a:pt x="293154" y="41398"/>
                </a:lnTo>
                <a:lnTo>
                  <a:pt x="321941" y="62525"/>
                </a:lnTo>
                <a:lnTo>
                  <a:pt x="343371" y="92773"/>
                </a:lnTo>
                <a:lnTo>
                  <a:pt x="357073" y="126676"/>
                </a:lnTo>
                <a:lnTo>
                  <a:pt x="362839" y="164734"/>
                </a:lnTo>
                <a:lnTo>
                  <a:pt x="359676" y="203781"/>
                </a:lnTo>
                <a:lnTo>
                  <a:pt x="350322" y="241994"/>
                </a:lnTo>
                <a:lnTo>
                  <a:pt x="324110" y="302031"/>
                </a:lnTo>
                <a:lnTo>
                  <a:pt x="292063" y="347275"/>
                </a:lnTo>
                <a:lnTo>
                  <a:pt x="277444" y="370897"/>
                </a:lnTo>
                <a:lnTo>
                  <a:pt x="322600" y="370897"/>
                </a:lnTo>
                <a:lnTo>
                  <a:pt x="334826" y="360741"/>
                </a:lnTo>
                <a:lnTo>
                  <a:pt x="361280" y="319526"/>
                </a:lnTo>
                <a:lnTo>
                  <a:pt x="380709" y="273262"/>
                </a:lnTo>
                <a:lnTo>
                  <a:pt x="394030" y="229546"/>
                </a:lnTo>
                <a:lnTo>
                  <a:pt x="401314" y="184201"/>
                </a:lnTo>
                <a:lnTo>
                  <a:pt x="399919" y="136630"/>
                </a:lnTo>
                <a:lnTo>
                  <a:pt x="388118" y="90939"/>
                </a:lnTo>
                <a:lnTo>
                  <a:pt x="364185" y="51238"/>
                </a:lnTo>
                <a:lnTo>
                  <a:pt x="346964" y="34855"/>
                </a:lnTo>
                <a:close/>
              </a:path>
              <a:path w="401319" h="403225">
                <a:moveTo>
                  <a:pt x="167552" y="110563"/>
                </a:moveTo>
                <a:lnTo>
                  <a:pt x="116119" y="110563"/>
                </a:lnTo>
                <a:lnTo>
                  <a:pt x="139449" y="115443"/>
                </a:lnTo>
                <a:lnTo>
                  <a:pt x="163093" y="124263"/>
                </a:lnTo>
                <a:lnTo>
                  <a:pt x="164642" y="124771"/>
                </a:lnTo>
                <a:lnTo>
                  <a:pt x="166458" y="124517"/>
                </a:lnTo>
                <a:lnTo>
                  <a:pt x="169570" y="122993"/>
                </a:lnTo>
                <a:lnTo>
                  <a:pt x="170891" y="121723"/>
                </a:lnTo>
                <a:lnTo>
                  <a:pt x="171424" y="120199"/>
                </a:lnTo>
                <a:lnTo>
                  <a:pt x="177050" y="120199"/>
                </a:lnTo>
                <a:lnTo>
                  <a:pt x="178015" y="119691"/>
                </a:lnTo>
                <a:lnTo>
                  <a:pt x="178790" y="118929"/>
                </a:lnTo>
                <a:lnTo>
                  <a:pt x="179222" y="117786"/>
                </a:lnTo>
                <a:lnTo>
                  <a:pt x="181725" y="111436"/>
                </a:lnTo>
                <a:lnTo>
                  <a:pt x="168440" y="111436"/>
                </a:lnTo>
                <a:lnTo>
                  <a:pt x="167552" y="110563"/>
                </a:lnTo>
                <a:close/>
              </a:path>
              <a:path w="401319" h="403225">
                <a:moveTo>
                  <a:pt x="177050" y="120199"/>
                </a:moveTo>
                <a:lnTo>
                  <a:pt x="171424" y="120199"/>
                </a:lnTo>
                <a:lnTo>
                  <a:pt x="173342" y="120834"/>
                </a:lnTo>
                <a:lnTo>
                  <a:pt x="175437" y="120961"/>
                </a:lnTo>
                <a:lnTo>
                  <a:pt x="177050" y="120199"/>
                </a:lnTo>
                <a:close/>
              </a:path>
              <a:path w="401319" h="403225">
                <a:moveTo>
                  <a:pt x="268560" y="0"/>
                </a:moveTo>
                <a:lnTo>
                  <a:pt x="225247" y="5391"/>
                </a:lnTo>
                <a:lnTo>
                  <a:pt x="191228" y="27515"/>
                </a:lnTo>
                <a:lnTo>
                  <a:pt x="167312" y="81414"/>
                </a:lnTo>
                <a:lnTo>
                  <a:pt x="168440" y="111436"/>
                </a:lnTo>
                <a:lnTo>
                  <a:pt x="181725" y="111436"/>
                </a:lnTo>
                <a:lnTo>
                  <a:pt x="188510" y="94228"/>
                </a:lnTo>
                <a:lnTo>
                  <a:pt x="198767" y="72955"/>
                </a:lnTo>
                <a:lnTo>
                  <a:pt x="229933" y="42221"/>
                </a:lnTo>
                <a:lnTo>
                  <a:pt x="257378" y="34855"/>
                </a:lnTo>
                <a:lnTo>
                  <a:pt x="346964" y="34855"/>
                </a:lnTo>
                <a:lnTo>
                  <a:pt x="336169" y="24586"/>
                </a:lnTo>
                <a:lnTo>
                  <a:pt x="303985" y="7185"/>
                </a:lnTo>
                <a:lnTo>
                  <a:pt x="268560" y="0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1" name="object 31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703958" y="135762"/>
            <a:ext cx="162814" cy="211582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364324" y="3019044"/>
            <a:ext cx="161455" cy="213232"/>
          </a:xfrm>
          <a:prstGeom prst="rect">
            <a:avLst/>
          </a:prstGeom>
        </p:spPr>
      </p:pic>
      <p:sp>
        <p:nvSpPr>
          <p:cNvPr id="33" name="object 33"/>
          <p:cNvSpPr/>
          <p:nvPr/>
        </p:nvSpPr>
        <p:spPr>
          <a:xfrm>
            <a:off x="7126223" y="822960"/>
            <a:ext cx="210185" cy="274320"/>
          </a:xfrm>
          <a:custGeom>
            <a:avLst/>
            <a:gdLst/>
            <a:ahLst/>
            <a:cxnLst/>
            <a:rect l="l" t="t" r="r" b="b"/>
            <a:pathLst>
              <a:path w="210184" h="274319">
                <a:moveTo>
                  <a:pt x="105536" y="0"/>
                </a:moveTo>
                <a:lnTo>
                  <a:pt x="96426" y="8058"/>
                </a:lnTo>
                <a:lnTo>
                  <a:pt x="88566" y="30368"/>
                </a:lnTo>
                <a:lnTo>
                  <a:pt x="82587" y="64133"/>
                </a:lnTo>
                <a:lnTo>
                  <a:pt x="79121" y="106552"/>
                </a:lnTo>
                <a:lnTo>
                  <a:pt x="47738" y="110549"/>
                </a:lnTo>
                <a:lnTo>
                  <a:pt x="22653" y="117475"/>
                </a:lnTo>
                <a:lnTo>
                  <a:pt x="6022" y="126591"/>
                </a:lnTo>
                <a:lnTo>
                  <a:pt x="0" y="137160"/>
                </a:lnTo>
                <a:lnTo>
                  <a:pt x="6022" y="147657"/>
                </a:lnTo>
                <a:lnTo>
                  <a:pt x="22653" y="156559"/>
                </a:lnTo>
                <a:lnTo>
                  <a:pt x="47738" y="163413"/>
                </a:lnTo>
                <a:lnTo>
                  <a:pt x="79121" y="167766"/>
                </a:lnTo>
                <a:lnTo>
                  <a:pt x="82587" y="210186"/>
                </a:lnTo>
                <a:lnTo>
                  <a:pt x="88566" y="243951"/>
                </a:lnTo>
                <a:lnTo>
                  <a:pt x="96426" y="266261"/>
                </a:lnTo>
                <a:lnTo>
                  <a:pt x="105536" y="274319"/>
                </a:lnTo>
                <a:lnTo>
                  <a:pt x="114718" y="266261"/>
                </a:lnTo>
                <a:lnTo>
                  <a:pt x="122602" y="243951"/>
                </a:lnTo>
                <a:lnTo>
                  <a:pt x="128557" y="210186"/>
                </a:lnTo>
                <a:lnTo>
                  <a:pt x="131952" y="167766"/>
                </a:lnTo>
                <a:lnTo>
                  <a:pt x="163196" y="163413"/>
                </a:lnTo>
                <a:lnTo>
                  <a:pt x="187975" y="156559"/>
                </a:lnTo>
                <a:lnTo>
                  <a:pt x="204301" y="147657"/>
                </a:lnTo>
                <a:lnTo>
                  <a:pt x="210184" y="137160"/>
                </a:lnTo>
                <a:lnTo>
                  <a:pt x="204301" y="126591"/>
                </a:lnTo>
                <a:lnTo>
                  <a:pt x="187975" y="117475"/>
                </a:lnTo>
                <a:lnTo>
                  <a:pt x="163196" y="110549"/>
                </a:lnTo>
                <a:lnTo>
                  <a:pt x="131952" y="106552"/>
                </a:lnTo>
                <a:lnTo>
                  <a:pt x="128557" y="63704"/>
                </a:lnTo>
                <a:lnTo>
                  <a:pt x="122602" y="29987"/>
                </a:lnTo>
                <a:lnTo>
                  <a:pt x="114718" y="7915"/>
                </a:lnTo>
                <a:lnTo>
                  <a:pt x="105536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7126351" y="2787395"/>
            <a:ext cx="210185" cy="276225"/>
          </a:xfrm>
          <a:custGeom>
            <a:avLst/>
            <a:gdLst/>
            <a:ahLst/>
            <a:cxnLst/>
            <a:rect l="l" t="t" r="r" b="b"/>
            <a:pathLst>
              <a:path w="210184" h="276225">
                <a:moveTo>
                  <a:pt x="105409" y="0"/>
                </a:moveTo>
                <a:lnTo>
                  <a:pt x="95924" y="8104"/>
                </a:lnTo>
                <a:lnTo>
                  <a:pt x="88106" y="30543"/>
                </a:lnTo>
                <a:lnTo>
                  <a:pt x="82335" y="64508"/>
                </a:lnTo>
                <a:lnTo>
                  <a:pt x="78994" y="107187"/>
                </a:lnTo>
                <a:lnTo>
                  <a:pt x="47630" y="111132"/>
                </a:lnTo>
                <a:lnTo>
                  <a:pt x="22590" y="118078"/>
                </a:lnTo>
                <a:lnTo>
                  <a:pt x="6002" y="127261"/>
                </a:lnTo>
                <a:lnTo>
                  <a:pt x="0" y="137922"/>
                </a:lnTo>
                <a:lnTo>
                  <a:pt x="6002" y="148064"/>
                </a:lnTo>
                <a:lnTo>
                  <a:pt x="22590" y="157051"/>
                </a:lnTo>
                <a:lnTo>
                  <a:pt x="47630" y="164157"/>
                </a:lnTo>
                <a:lnTo>
                  <a:pt x="78994" y="168656"/>
                </a:lnTo>
                <a:lnTo>
                  <a:pt x="82460" y="211335"/>
                </a:lnTo>
                <a:lnTo>
                  <a:pt x="88439" y="245300"/>
                </a:lnTo>
                <a:lnTo>
                  <a:pt x="96299" y="267739"/>
                </a:lnTo>
                <a:lnTo>
                  <a:pt x="105409" y="275844"/>
                </a:lnTo>
                <a:lnTo>
                  <a:pt x="114593" y="267739"/>
                </a:lnTo>
                <a:lnTo>
                  <a:pt x="122491" y="245300"/>
                </a:lnTo>
                <a:lnTo>
                  <a:pt x="128484" y="211335"/>
                </a:lnTo>
                <a:lnTo>
                  <a:pt x="131952" y="168656"/>
                </a:lnTo>
                <a:lnTo>
                  <a:pt x="163196" y="164157"/>
                </a:lnTo>
                <a:lnTo>
                  <a:pt x="187975" y="157051"/>
                </a:lnTo>
                <a:lnTo>
                  <a:pt x="204301" y="148064"/>
                </a:lnTo>
                <a:lnTo>
                  <a:pt x="210184" y="137922"/>
                </a:lnTo>
                <a:lnTo>
                  <a:pt x="204301" y="127261"/>
                </a:lnTo>
                <a:lnTo>
                  <a:pt x="187975" y="118078"/>
                </a:lnTo>
                <a:lnTo>
                  <a:pt x="163196" y="111132"/>
                </a:lnTo>
                <a:lnTo>
                  <a:pt x="131952" y="107187"/>
                </a:lnTo>
                <a:lnTo>
                  <a:pt x="128484" y="64079"/>
                </a:lnTo>
                <a:lnTo>
                  <a:pt x="122491" y="30162"/>
                </a:lnTo>
                <a:lnTo>
                  <a:pt x="114593" y="7961"/>
                </a:lnTo>
                <a:lnTo>
                  <a:pt x="105409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867026" y="1060703"/>
            <a:ext cx="208915" cy="276225"/>
          </a:xfrm>
          <a:custGeom>
            <a:avLst/>
            <a:gdLst/>
            <a:ahLst/>
            <a:cxnLst/>
            <a:rect l="l" t="t" r="r" b="b"/>
            <a:pathLst>
              <a:path w="208914" h="276225">
                <a:moveTo>
                  <a:pt x="103886" y="0"/>
                </a:moveTo>
                <a:lnTo>
                  <a:pt x="94797" y="8104"/>
                </a:lnTo>
                <a:lnTo>
                  <a:pt x="86995" y="30543"/>
                </a:lnTo>
                <a:lnTo>
                  <a:pt x="81097" y="64508"/>
                </a:lnTo>
                <a:lnTo>
                  <a:pt x="77724" y="107187"/>
                </a:lnTo>
                <a:lnTo>
                  <a:pt x="46666" y="111115"/>
                </a:lnTo>
                <a:lnTo>
                  <a:pt x="22050" y="118030"/>
                </a:lnTo>
                <a:lnTo>
                  <a:pt x="5840" y="127208"/>
                </a:lnTo>
                <a:lnTo>
                  <a:pt x="0" y="137922"/>
                </a:lnTo>
                <a:lnTo>
                  <a:pt x="5840" y="148439"/>
                </a:lnTo>
                <a:lnTo>
                  <a:pt x="22050" y="157384"/>
                </a:lnTo>
                <a:lnTo>
                  <a:pt x="46666" y="164282"/>
                </a:lnTo>
                <a:lnTo>
                  <a:pt x="77724" y="168656"/>
                </a:lnTo>
                <a:lnTo>
                  <a:pt x="81097" y="211764"/>
                </a:lnTo>
                <a:lnTo>
                  <a:pt x="86994" y="245681"/>
                </a:lnTo>
                <a:lnTo>
                  <a:pt x="94797" y="267882"/>
                </a:lnTo>
                <a:lnTo>
                  <a:pt x="103886" y="275844"/>
                </a:lnTo>
                <a:lnTo>
                  <a:pt x="113309" y="267739"/>
                </a:lnTo>
                <a:lnTo>
                  <a:pt x="121173" y="245300"/>
                </a:lnTo>
                <a:lnTo>
                  <a:pt x="127156" y="211335"/>
                </a:lnTo>
                <a:lnTo>
                  <a:pt x="130937" y="168656"/>
                </a:lnTo>
                <a:lnTo>
                  <a:pt x="161940" y="164282"/>
                </a:lnTo>
                <a:lnTo>
                  <a:pt x="186562" y="157384"/>
                </a:lnTo>
                <a:lnTo>
                  <a:pt x="202803" y="148439"/>
                </a:lnTo>
                <a:lnTo>
                  <a:pt x="208661" y="137922"/>
                </a:lnTo>
                <a:lnTo>
                  <a:pt x="202803" y="127208"/>
                </a:lnTo>
                <a:lnTo>
                  <a:pt x="186562" y="118030"/>
                </a:lnTo>
                <a:lnTo>
                  <a:pt x="161940" y="111115"/>
                </a:lnTo>
                <a:lnTo>
                  <a:pt x="130937" y="107187"/>
                </a:lnTo>
                <a:lnTo>
                  <a:pt x="127156" y="64079"/>
                </a:lnTo>
                <a:lnTo>
                  <a:pt x="121173" y="30162"/>
                </a:lnTo>
                <a:lnTo>
                  <a:pt x="113309" y="7961"/>
                </a:lnTo>
                <a:lnTo>
                  <a:pt x="103886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6" name="object 36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98120" y="3739896"/>
            <a:ext cx="109727" cy="144779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42671" y="247015"/>
            <a:ext cx="109728" cy="146176"/>
          </a:xfrm>
          <a:prstGeom prst="rect">
            <a:avLst/>
          </a:prstGeom>
        </p:spPr>
      </p:pic>
      <p:sp>
        <p:nvSpPr>
          <p:cNvPr id="38" name="object 38"/>
          <p:cNvSpPr/>
          <p:nvPr/>
        </p:nvSpPr>
        <p:spPr>
          <a:xfrm>
            <a:off x="6002020" y="76327"/>
            <a:ext cx="34925" cy="40005"/>
          </a:xfrm>
          <a:custGeom>
            <a:avLst/>
            <a:gdLst/>
            <a:ahLst/>
            <a:cxnLst/>
            <a:rect l="l" t="t" r="r" b="b"/>
            <a:pathLst>
              <a:path w="34925" h="40005">
                <a:moveTo>
                  <a:pt x="17271" y="0"/>
                </a:moveTo>
                <a:lnTo>
                  <a:pt x="16001" y="0"/>
                </a:lnTo>
                <a:lnTo>
                  <a:pt x="14731" y="126"/>
                </a:lnTo>
                <a:lnTo>
                  <a:pt x="13462" y="508"/>
                </a:lnTo>
                <a:lnTo>
                  <a:pt x="2694" y="7350"/>
                </a:lnTo>
                <a:lnTo>
                  <a:pt x="0" y="20669"/>
                </a:lnTo>
                <a:lnTo>
                  <a:pt x="4639" y="33654"/>
                </a:lnTo>
                <a:lnTo>
                  <a:pt x="15875" y="39497"/>
                </a:lnTo>
                <a:lnTo>
                  <a:pt x="16890" y="39497"/>
                </a:lnTo>
                <a:lnTo>
                  <a:pt x="18033" y="39243"/>
                </a:lnTo>
                <a:lnTo>
                  <a:pt x="19303" y="39115"/>
                </a:lnTo>
                <a:lnTo>
                  <a:pt x="27685" y="37084"/>
                </a:lnTo>
                <a:lnTo>
                  <a:pt x="33527" y="29463"/>
                </a:lnTo>
                <a:lnTo>
                  <a:pt x="34416" y="20700"/>
                </a:lnTo>
                <a:lnTo>
                  <a:pt x="33041" y="12483"/>
                </a:lnTo>
                <a:lnTo>
                  <a:pt x="29321" y="5921"/>
                </a:lnTo>
                <a:lnTo>
                  <a:pt x="23862" y="1573"/>
                </a:lnTo>
                <a:lnTo>
                  <a:pt x="17271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9" name="object 39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8788907" y="2853054"/>
            <a:ext cx="111125" cy="144652"/>
          </a:xfrm>
          <a:prstGeom prst="rect">
            <a:avLst/>
          </a:prstGeom>
        </p:spPr>
      </p:pic>
      <p:sp>
        <p:nvSpPr>
          <p:cNvPr id="40" name="object 40"/>
          <p:cNvSpPr/>
          <p:nvPr/>
        </p:nvSpPr>
        <p:spPr>
          <a:xfrm>
            <a:off x="6922134" y="4294733"/>
            <a:ext cx="34290" cy="41275"/>
          </a:xfrm>
          <a:custGeom>
            <a:avLst/>
            <a:gdLst/>
            <a:ahLst/>
            <a:cxnLst/>
            <a:rect l="l" t="t" r="r" b="b"/>
            <a:pathLst>
              <a:path w="34290" h="41275">
                <a:moveTo>
                  <a:pt x="18415" y="0"/>
                </a:moveTo>
                <a:lnTo>
                  <a:pt x="17145" y="0"/>
                </a:lnTo>
                <a:lnTo>
                  <a:pt x="10501" y="1602"/>
                </a:lnTo>
                <a:lnTo>
                  <a:pt x="5048" y="5984"/>
                </a:lnTo>
                <a:lnTo>
                  <a:pt x="1357" y="12505"/>
                </a:lnTo>
                <a:lnTo>
                  <a:pt x="0" y="20523"/>
                </a:lnTo>
                <a:lnTo>
                  <a:pt x="0" y="30581"/>
                </a:lnTo>
                <a:lnTo>
                  <a:pt x="5842" y="38557"/>
                </a:lnTo>
                <a:lnTo>
                  <a:pt x="15494" y="40843"/>
                </a:lnTo>
                <a:lnTo>
                  <a:pt x="16764" y="40944"/>
                </a:lnTo>
                <a:lnTo>
                  <a:pt x="17780" y="40944"/>
                </a:lnTo>
                <a:lnTo>
                  <a:pt x="29116" y="35021"/>
                </a:lnTo>
                <a:lnTo>
                  <a:pt x="33988" y="21780"/>
                </a:lnTo>
                <a:lnTo>
                  <a:pt x="31549" y="8015"/>
                </a:lnTo>
                <a:lnTo>
                  <a:pt x="20955" y="520"/>
                </a:lnTo>
                <a:lnTo>
                  <a:pt x="19685" y="101"/>
                </a:lnTo>
                <a:lnTo>
                  <a:pt x="18415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1243583" y="4695545"/>
            <a:ext cx="46990" cy="57785"/>
          </a:xfrm>
          <a:custGeom>
            <a:avLst/>
            <a:gdLst/>
            <a:ahLst/>
            <a:cxnLst/>
            <a:rect l="l" t="t" r="r" b="b"/>
            <a:pathLst>
              <a:path w="46990" h="57785">
                <a:moveTo>
                  <a:pt x="25895" y="0"/>
                </a:moveTo>
                <a:lnTo>
                  <a:pt x="24155" y="0"/>
                </a:lnTo>
                <a:lnTo>
                  <a:pt x="14884" y="2257"/>
                </a:lnTo>
                <a:lnTo>
                  <a:pt x="7191" y="8428"/>
                </a:lnTo>
                <a:lnTo>
                  <a:pt x="1941" y="17611"/>
                </a:lnTo>
                <a:lnTo>
                  <a:pt x="0" y="28905"/>
                </a:lnTo>
                <a:lnTo>
                  <a:pt x="1364" y="38442"/>
                </a:lnTo>
                <a:lnTo>
                  <a:pt x="5245" y="46837"/>
                </a:lnTo>
                <a:lnTo>
                  <a:pt x="11326" y="53336"/>
                </a:lnTo>
                <a:lnTo>
                  <a:pt x="19291" y="57188"/>
                </a:lnTo>
                <a:lnTo>
                  <a:pt x="22593" y="57708"/>
                </a:lnTo>
                <a:lnTo>
                  <a:pt x="24155" y="57708"/>
                </a:lnTo>
                <a:lnTo>
                  <a:pt x="39831" y="49331"/>
                </a:lnTo>
                <a:lnTo>
                  <a:pt x="46691" y="30613"/>
                </a:lnTo>
                <a:lnTo>
                  <a:pt x="43579" y="11170"/>
                </a:lnTo>
                <a:lnTo>
                  <a:pt x="29337" y="622"/>
                </a:lnTo>
                <a:lnTo>
                  <a:pt x="27685" y="215"/>
                </a:lnTo>
                <a:lnTo>
                  <a:pt x="25895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2" name="object 42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9008491" y="501395"/>
            <a:ext cx="70453" cy="85216"/>
          </a:xfrm>
          <a:prstGeom prst="rect">
            <a:avLst/>
          </a:prstGeom>
        </p:spPr>
      </p:pic>
      <p:sp>
        <p:nvSpPr>
          <p:cNvPr id="43" name="object 43"/>
          <p:cNvSpPr/>
          <p:nvPr/>
        </p:nvSpPr>
        <p:spPr>
          <a:xfrm>
            <a:off x="8033004" y="1091311"/>
            <a:ext cx="33655" cy="39370"/>
          </a:xfrm>
          <a:custGeom>
            <a:avLst/>
            <a:gdLst/>
            <a:ahLst/>
            <a:cxnLst/>
            <a:rect l="l" t="t" r="r" b="b"/>
            <a:pathLst>
              <a:path w="33654" h="39369">
                <a:moveTo>
                  <a:pt x="18796" y="0"/>
                </a:moveTo>
                <a:lnTo>
                  <a:pt x="17779" y="0"/>
                </a:lnTo>
                <a:lnTo>
                  <a:pt x="10929" y="1468"/>
                </a:lnTo>
                <a:lnTo>
                  <a:pt x="5270" y="5556"/>
                </a:lnTo>
                <a:lnTo>
                  <a:pt x="1420" y="11787"/>
                </a:lnTo>
                <a:lnTo>
                  <a:pt x="0" y="19685"/>
                </a:lnTo>
                <a:lnTo>
                  <a:pt x="0" y="29337"/>
                </a:lnTo>
                <a:lnTo>
                  <a:pt x="5842" y="37084"/>
                </a:lnTo>
                <a:lnTo>
                  <a:pt x="14477" y="39242"/>
                </a:lnTo>
                <a:lnTo>
                  <a:pt x="15748" y="39369"/>
                </a:lnTo>
                <a:lnTo>
                  <a:pt x="16891" y="39369"/>
                </a:lnTo>
                <a:lnTo>
                  <a:pt x="28293" y="33633"/>
                </a:lnTo>
                <a:lnTo>
                  <a:pt x="33147" y="20812"/>
                </a:lnTo>
                <a:lnTo>
                  <a:pt x="30857" y="7491"/>
                </a:lnTo>
                <a:lnTo>
                  <a:pt x="20827" y="253"/>
                </a:lnTo>
                <a:lnTo>
                  <a:pt x="18796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8667115" y="823086"/>
            <a:ext cx="35560" cy="39370"/>
          </a:xfrm>
          <a:custGeom>
            <a:avLst/>
            <a:gdLst/>
            <a:ahLst/>
            <a:cxnLst/>
            <a:rect l="l" t="t" r="r" b="b"/>
            <a:pathLst>
              <a:path w="35559" h="39369">
                <a:moveTo>
                  <a:pt x="19050" y="0"/>
                </a:moveTo>
                <a:lnTo>
                  <a:pt x="17779" y="0"/>
                </a:lnTo>
                <a:lnTo>
                  <a:pt x="10876" y="1539"/>
                </a:lnTo>
                <a:lnTo>
                  <a:pt x="5222" y="5746"/>
                </a:lnTo>
                <a:lnTo>
                  <a:pt x="1402" y="12001"/>
                </a:lnTo>
                <a:lnTo>
                  <a:pt x="0" y="19685"/>
                </a:lnTo>
                <a:lnTo>
                  <a:pt x="0" y="29463"/>
                </a:lnTo>
                <a:lnTo>
                  <a:pt x="6095" y="37084"/>
                </a:lnTo>
                <a:lnTo>
                  <a:pt x="16128" y="39242"/>
                </a:lnTo>
                <a:lnTo>
                  <a:pt x="17399" y="39370"/>
                </a:lnTo>
                <a:lnTo>
                  <a:pt x="18414" y="39370"/>
                </a:lnTo>
                <a:lnTo>
                  <a:pt x="30202" y="33672"/>
                </a:lnTo>
                <a:lnTo>
                  <a:pt x="35274" y="20939"/>
                </a:lnTo>
                <a:lnTo>
                  <a:pt x="32773" y="7705"/>
                </a:lnTo>
                <a:lnTo>
                  <a:pt x="21843" y="508"/>
                </a:lnTo>
                <a:lnTo>
                  <a:pt x="20446" y="126"/>
                </a:lnTo>
                <a:lnTo>
                  <a:pt x="19050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8474964" y="699643"/>
            <a:ext cx="46990" cy="56515"/>
          </a:xfrm>
          <a:custGeom>
            <a:avLst/>
            <a:gdLst/>
            <a:ahLst/>
            <a:cxnLst/>
            <a:rect l="l" t="t" r="r" b="b"/>
            <a:pathLst>
              <a:path w="46990" h="56515">
                <a:moveTo>
                  <a:pt x="25907" y="0"/>
                </a:moveTo>
                <a:lnTo>
                  <a:pt x="24129" y="0"/>
                </a:lnTo>
                <a:lnTo>
                  <a:pt x="14894" y="2188"/>
                </a:lnTo>
                <a:lnTo>
                  <a:pt x="7207" y="8175"/>
                </a:lnTo>
                <a:lnTo>
                  <a:pt x="1948" y="17091"/>
                </a:lnTo>
                <a:lnTo>
                  <a:pt x="0" y="28067"/>
                </a:lnTo>
                <a:lnTo>
                  <a:pt x="1373" y="37373"/>
                </a:lnTo>
                <a:lnTo>
                  <a:pt x="22605" y="56134"/>
                </a:lnTo>
                <a:lnTo>
                  <a:pt x="24129" y="56134"/>
                </a:lnTo>
                <a:lnTo>
                  <a:pt x="39820" y="47980"/>
                </a:lnTo>
                <a:lnTo>
                  <a:pt x="46688" y="29765"/>
                </a:lnTo>
                <a:lnTo>
                  <a:pt x="43578" y="10860"/>
                </a:lnTo>
                <a:lnTo>
                  <a:pt x="29336" y="635"/>
                </a:lnTo>
                <a:lnTo>
                  <a:pt x="27685" y="127"/>
                </a:lnTo>
                <a:lnTo>
                  <a:pt x="25907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6" name="object 46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8374713" y="3843654"/>
            <a:ext cx="71294" cy="85115"/>
          </a:xfrm>
          <a:prstGeom prst="rect">
            <a:avLst/>
          </a:prstGeom>
        </p:spPr>
      </p:pic>
      <p:sp>
        <p:nvSpPr>
          <p:cNvPr id="47" name="object 47"/>
          <p:cNvSpPr/>
          <p:nvPr/>
        </p:nvSpPr>
        <p:spPr>
          <a:xfrm>
            <a:off x="8911383" y="4317491"/>
            <a:ext cx="34925" cy="40005"/>
          </a:xfrm>
          <a:custGeom>
            <a:avLst/>
            <a:gdLst/>
            <a:ahLst/>
            <a:cxnLst/>
            <a:rect l="l" t="t" r="r" b="b"/>
            <a:pathLst>
              <a:path w="34925" h="40004">
                <a:moveTo>
                  <a:pt x="16589" y="0"/>
                </a:moveTo>
                <a:lnTo>
                  <a:pt x="15700" y="0"/>
                </a:lnTo>
                <a:lnTo>
                  <a:pt x="14811" y="101"/>
                </a:lnTo>
                <a:lnTo>
                  <a:pt x="13922" y="304"/>
                </a:lnTo>
                <a:lnTo>
                  <a:pt x="2823" y="7214"/>
                </a:lnTo>
                <a:lnTo>
                  <a:pt x="0" y="20645"/>
                </a:lnTo>
                <a:lnTo>
                  <a:pt x="4867" y="33735"/>
                </a:lnTo>
                <a:lnTo>
                  <a:pt x="16843" y="39624"/>
                </a:lnTo>
                <a:lnTo>
                  <a:pt x="17732" y="39624"/>
                </a:lnTo>
                <a:lnTo>
                  <a:pt x="34496" y="20726"/>
                </a:lnTo>
                <a:lnTo>
                  <a:pt x="33002" y="12623"/>
                </a:lnTo>
                <a:lnTo>
                  <a:pt x="29019" y="6038"/>
                </a:lnTo>
                <a:lnTo>
                  <a:pt x="23298" y="1616"/>
                </a:lnTo>
                <a:lnTo>
                  <a:pt x="16589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8" name="object 48"/>
          <p:cNvGrpSpPr/>
          <p:nvPr/>
        </p:nvGrpSpPr>
        <p:grpSpPr>
          <a:xfrm>
            <a:off x="7647305" y="3898482"/>
            <a:ext cx="494665" cy="518795"/>
            <a:chOff x="7647305" y="3898482"/>
            <a:chExt cx="494665" cy="518795"/>
          </a:xfrm>
        </p:grpSpPr>
        <p:sp>
          <p:nvSpPr>
            <p:cNvPr id="49" name="object 49"/>
            <p:cNvSpPr/>
            <p:nvPr/>
          </p:nvSpPr>
          <p:spPr>
            <a:xfrm>
              <a:off x="7776924" y="4112483"/>
              <a:ext cx="346075" cy="304800"/>
            </a:xfrm>
            <a:custGeom>
              <a:avLst/>
              <a:gdLst/>
              <a:ahLst/>
              <a:cxnLst/>
              <a:rect l="l" t="t" r="r" b="b"/>
              <a:pathLst>
                <a:path w="346075" h="304800">
                  <a:moveTo>
                    <a:pt x="167417" y="0"/>
                  </a:moveTo>
                  <a:lnTo>
                    <a:pt x="128311" y="5750"/>
                  </a:lnTo>
                  <a:lnTo>
                    <a:pt x="91741" y="18889"/>
                  </a:lnTo>
                  <a:lnTo>
                    <a:pt x="34591" y="64642"/>
                  </a:lnTo>
                  <a:lnTo>
                    <a:pt x="9064" y="134027"/>
                  </a:lnTo>
                  <a:lnTo>
                    <a:pt x="2157" y="163191"/>
                  </a:lnTo>
                  <a:lnTo>
                    <a:pt x="2724" y="222681"/>
                  </a:lnTo>
                  <a:lnTo>
                    <a:pt x="25876" y="278631"/>
                  </a:lnTo>
                  <a:lnTo>
                    <a:pt x="78327" y="304198"/>
                  </a:lnTo>
                  <a:lnTo>
                    <a:pt x="108886" y="299623"/>
                  </a:lnTo>
                  <a:lnTo>
                    <a:pt x="150653" y="268978"/>
                  </a:lnTo>
                  <a:lnTo>
                    <a:pt x="172386" y="233672"/>
                  </a:lnTo>
                  <a:lnTo>
                    <a:pt x="177099" y="225908"/>
                  </a:lnTo>
                  <a:lnTo>
                    <a:pt x="182086" y="219778"/>
                  </a:lnTo>
                  <a:lnTo>
                    <a:pt x="187334" y="215134"/>
                  </a:lnTo>
                  <a:lnTo>
                    <a:pt x="192833" y="211828"/>
                  </a:lnTo>
                  <a:lnTo>
                    <a:pt x="213348" y="208669"/>
                  </a:lnTo>
                  <a:lnTo>
                    <a:pt x="235696" y="213733"/>
                  </a:lnTo>
                  <a:lnTo>
                    <a:pt x="259091" y="220768"/>
                  </a:lnTo>
                  <a:lnTo>
                    <a:pt x="282749" y="223524"/>
                  </a:lnTo>
                  <a:lnTo>
                    <a:pt x="324111" y="198137"/>
                  </a:lnTo>
                  <a:lnTo>
                    <a:pt x="345733" y="133103"/>
                  </a:lnTo>
                  <a:lnTo>
                    <a:pt x="343328" y="103636"/>
                  </a:lnTo>
                  <a:lnTo>
                    <a:pt x="305355" y="47031"/>
                  </a:lnTo>
                  <a:lnTo>
                    <a:pt x="245665" y="12399"/>
                  </a:lnTo>
                  <a:lnTo>
                    <a:pt x="207166" y="2071"/>
                  </a:lnTo>
                  <a:lnTo>
                    <a:pt x="167417" y="0"/>
                  </a:lnTo>
                  <a:close/>
                </a:path>
              </a:pathLst>
            </a:custGeom>
            <a:solidFill>
              <a:srgbClr val="FFE782">
                <a:alpha val="58430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0" name="object 5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647305" y="3947122"/>
              <a:ext cx="205620" cy="292985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890780" y="3898482"/>
              <a:ext cx="115075" cy="149756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034437" y="3983939"/>
              <a:ext cx="107209" cy="123769"/>
            </a:xfrm>
            <a:prstGeom prst="rect">
              <a:avLst/>
            </a:prstGeom>
          </p:spPr>
        </p:pic>
      </p:grpSp>
      <p:pic>
        <p:nvPicPr>
          <p:cNvPr id="53" name="object 53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4897690" y="821497"/>
            <a:ext cx="4667250" cy="4352417"/>
          </a:xfrm>
          <a:prstGeom prst="rect">
            <a:avLst/>
          </a:prstGeom>
        </p:spPr>
      </p:pic>
      <p:sp>
        <p:nvSpPr>
          <p:cNvPr id="54" name="object 54"/>
          <p:cNvSpPr txBox="1">
            <a:spLocks noGrp="1"/>
          </p:cNvSpPr>
          <p:nvPr>
            <p:ph type="title"/>
          </p:nvPr>
        </p:nvSpPr>
        <p:spPr>
          <a:xfrm>
            <a:off x="3041332" y="131298"/>
            <a:ext cx="5956300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795" marR="5080" algn="ctr">
              <a:lnSpc>
                <a:spcPct val="100000"/>
              </a:lnSpc>
              <a:spcBef>
                <a:spcPts val="105"/>
              </a:spcBef>
            </a:pPr>
            <a:r>
              <a:rPr lang="es-CO" spc="-300" dirty="0">
                <a:latin typeface="Aharoni" panose="02010803020104030203" pitchFamily="2" charset="-79"/>
                <a:cs typeface="Aharoni" panose="02010803020104030203" pitchFamily="2" charset="-79"/>
              </a:rPr>
              <a:t>CORTES SCHNAUZER</a:t>
            </a:r>
            <a:endParaRPr spc="-3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050" name="Picture 2" descr="Esto contiene una imagen de: 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555" y="960120"/>
            <a:ext cx="3987468" cy="3987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Imagen 54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953706" y="967207"/>
            <a:ext cx="2655744" cy="398985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1752600" y="590550"/>
            <a:ext cx="5943600" cy="10278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s-CO" sz="6600" b="1" dirty="0">
                <a:solidFill>
                  <a:srgbClr val="5B1F17"/>
                </a:solidFill>
                <a:latin typeface="Trebuchet MS" panose="020B0603020202020204"/>
                <a:cs typeface="Trebuchet MS" panose="020B0603020202020204"/>
              </a:rPr>
              <a:t>COSMÉTICA</a:t>
            </a:r>
            <a:endParaRPr sz="6600" b="1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2962421" y="2385075"/>
            <a:ext cx="441101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400" dirty="0" err="1"/>
              <a:t>SHAMPOO</a:t>
            </a:r>
            <a:r>
              <a:rPr lang="es-CO" sz="2400" dirty="0"/>
              <a:t> X-TREME (Base)</a:t>
            </a:r>
            <a:endParaRPr lang="es-CO" sz="2400" dirty="0"/>
          </a:p>
          <a:p>
            <a:r>
              <a:rPr lang="es-CO" sz="2400" dirty="0"/>
              <a:t>SHAMPOO PARA MANTOS DUROS</a:t>
            </a:r>
            <a:endParaRPr lang="es-CO" sz="2400" dirty="0"/>
          </a:p>
          <a:p>
            <a:r>
              <a:rPr lang="es-CO" sz="2400" dirty="0"/>
              <a:t>MATIZANTE</a:t>
            </a:r>
            <a:endParaRPr lang="es-CO" sz="2400" dirty="0"/>
          </a:p>
          <a:p>
            <a:r>
              <a:rPr lang="es-CO" sz="2400" dirty="0"/>
              <a:t>SHAMPOO VOLUMINIZADOR</a:t>
            </a:r>
            <a:endParaRPr lang="es-CO" sz="2400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175" y="123825"/>
            <a:ext cx="2143125" cy="2143125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0" y="1631618"/>
            <a:ext cx="1485900" cy="3076575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4758" y="1943100"/>
            <a:ext cx="1485900" cy="307657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1828800" y="1428750"/>
            <a:ext cx="5943600" cy="10278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s-CO" sz="6600" b="1" dirty="0">
                <a:solidFill>
                  <a:srgbClr val="5B1F17"/>
                </a:solidFill>
                <a:latin typeface="Trebuchet MS" panose="020B0603020202020204"/>
                <a:cs typeface="Trebuchet MS" panose="020B0603020202020204"/>
              </a:rPr>
              <a:t>HERRAMIENTAS</a:t>
            </a:r>
            <a:endParaRPr sz="6600" b="1" dirty="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CD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2632075" y="219583"/>
            <a:ext cx="162813" cy="21310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61058" y="4712208"/>
            <a:ext cx="161416" cy="213258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6580631" y="124968"/>
            <a:ext cx="210185" cy="274320"/>
          </a:xfrm>
          <a:custGeom>
            <a:avLst/>
            <a:gdLst/>
            <a:ahLst/>
            <a:cxnLst/>
            <a:rect l="l" t="t" r="r" b="b"/>
            <a:pathLst>
              <a:path w="210184" h="274320">
                <a:moveTo>
                  <a:pt x="105537" y="0"/>
                </a:moveTo>
                <a:lnTo>
                  <a:pt x="96426" y="8058"/>
                </a:lnTo>
                <a:lnTo>
                  <a:pt x="88566" y="30368"/>
                </a:lnTo>
                <a:lnTo>
                  <a:pt x="82587" y="64133"/>
                </a:lnTo>
                <a:lnTo>
                  <a:pt x="79121" y="106553"/>
                </a:lnTo>
                <a:lnTo>
                  <a:pt x="47738" y="110549"/>
                </a:lnTo>
                <a:lnTo>
                  <a:pt x="22653" y="117475"/>
                </a:lnTo>
                <a:lnTo>
                  <a:pt x="6022" y="126591"/>
                </a:lnTo>
                <a:lnTo>
                  <a:pt x="0" y="137160"/>
                </a:lnTo>
                <a:lnTo>
                  <a:pt x="6022" y="147657"/>
                </a:lnTo>
                <a:lnTo>
                  <a:pt x="22653" y="156559"/>
                </a:lnTo>
                <a:lnTo>
                  <a:pt x="47738" y="163413"/>
                </a:lnTo>
                <a:lnTo>
                  <a:pt x="79121" y="167767"/>
                </a:lnTo>
                <a:lnTo>
                  <a:pt x="82587" y="210186"/>
                </a:lnTo>
                <a:lnTo>
                  <a:pt x="88566" y="243951"/>
                </a:lnTo>
                <a:lnTo>
                  <a:pt x="96426" y="266261"/>
                </a:lnTo>
                <a:lnTo>
                  <a:pt x="105537" y="274320"/>
                </a:lnTo>
                <a:lnTo>
                  <a:pt x="114718" y="266261"/>
                </a:lnTo>
                <a:lnTo>
                  <a:pt x="122602" y="243951"/>
                </a:lnTo>
                <a:lnTo>
                  <a:pt x="128557" y="210186"/>
                </a:lnTo>
                <a:lnTo>
                  <a:pt x="131952" y="167767"/>
                </a:lnTo>
                <a:lnTo>
                  <a:pt x="163196" y="163413"/>
                </a:lnTo>
                <a:lnTo>
                  <a:pt x="187975" y="156559"/>
                </a:lnTo>
                <a:lnTo>
                  <a:pt x="204301" y="147657"/>
                </a:lnTo>
                <a:lnTo>
                  <a:pt x="210185" y="137160"/>
                </a:lnTo>
                <a:lnTo>
                  <a:pt x="204301" y="126591"/>
                </a:lnTo>
                <a:lnTo>
                  <a:pt x="187975" y="117475"/>
                </a:lnTo>
                <a:lnTo>
                  <a:pt x="163196" y="110549"/>
                </a:lnTo>
                <a:lnTo>
                  <a:pt x="131952" y="106553"/>
                </a:lnTo>
                <a:lnTo>
                  <a:pt x="128557" y="63704"/>
                </a:lnTo>
                <a:lnTo>
                  <a:pt x="122602" y="29987"/>
                </a:lnTo>
                <a:lnTo>
                  <a:pt x="114718" y="7915"/>
                </a:lnTo>
                <a:lnTo>
                  <a:pt x="105537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709786" y="1194816"/>
            <a:ext cx="210185" cy="276225"/>
          </a:xfrm>
          <a:custGeom>
            <a:avLst/>
            <a:gdLst/>
            <a:ahLst/>
            <a:cxnLst/>
            <a:rect l="l" t="t" r="r" b="b"/>
            <a:pathLst>
              <a:path w="210184" h="276225">
                <a:moveTo>
                  <a:pt x="105410" y="0"/>
                </a:moveTo>
                <a:lnTo>
                  <a:pt x="95924" y="8104"/>
                </a:lnTo>
                <a:lnTo>
                  <a:pt x="88106" y="30543"/>
                </a:lnTo>
                <a:lnTo>
                  <a:pt x="82335" y="64508"/>
                </a:lnTo>
                <a:lnTo>
                  <a:pt x="78994" y="107187"/>
                </a:lnTo>
                <a:lnTo>
                  <a:pt x="47630" y="111132"/>
                </a:lnTo>
                <a:lnTo>
                  <a:pt x="22590" y="118078"/>
                </a:lnTo>
                <a:lnTo>
                  <a:pt x="6002" y="127261"/>
                </a:lnTo>
                <a:lnTo>
                  <a:pt x="0" y="137922"/>
                </a:lnTo>
                <a:lnTo>
                  <a:pt x="6002" y="148064"/>
                </a:lnTo>
                <a:lnTo>
                  <a:pt x="22590" y="157051"/>
                </a:lnTo>
                <a:lnTo>
                  <a:pt x="47630" y="164157"/>
                </a:lnTo>
                <a:lnTo>
                  <a:pt x="78994" y="168656"/>
                </a:lnTo>
                <a:lnTo>
                  <a:pt x="82460" y="211335"/>
                </a:lnTo>
                <a:lnTo>
                  <a:pt x="88439" y="245300"/>
                </a:lnTo>
                <a:lnTo>
                  <a:pt x="96299" y="267739"/>
                </a:lnTo>
                <a:lnTo>
                  <a:pt x="105410" y="275844"/>
                </a:lnTo>
                <a:lnTo>
                  <a:pt x="114593" y="267739"/>
                </a:lnTo>
                <a:lnTo>
                  <a:pt x="122491" y="245300"/>
                </a:lnTo>
                <a:lnTo>
                  <a:pt x="128484" y="211335"/>
                </a:lnTo>
                <a:lnTo>
                  <a:pt x="131953" y="168656"/>
                </a:lnTo>
                <a:lnTo>
                  <a:pt x="163196" y="164157"/>
                </a:lnTo>
                <a:lnTo>
                  <a:pt x="187975" y="157051"/>
                </a:lnTo>
                <a:lnTo>
                  <a:pt x="204301" y="148064"/>
                </a:lnTo>
                <a:lnTo>
                  <a:pt x="210185" y="137922"/>
                </a:lnTo>
                <a:lnTo>
                  <a:pt x="204301" y="127261"/>
                </a:lnTo>
                <a:lnTo>
                  <a:pt x="187975" y="118078"/>
                </a:lnTo>
                <a:lnTo>
                  <a:pt x="163196" y="111132"/>
                </a:lnTo>
                <a:lnTo>
                  <a:pt x="131953" y="107187"/>
                </a:lnTo>
                <a:lnTo>
                  <a:pt x="128484" y="64079"/>
                </a:lnTo>
                <a:lnTo>
                  <a:pt x="122491" y="30162"/>
                </a:lnTo>
                <a:lnTo>
                  <a:pt x="114593" y="7961"/>
                </a:lnTo>
                <a:lnTo>
                  <a:pt x="105410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226908" y="1534667"/>
            <a:ext cx="210820" cy="274320"/>
          </a:xfrm>
          <a:custGeom>
            <a:avLst/>
            <a:gdLst/>
            <a:ahLst/>
            <a:cxnLst/>
            <a:rect l="l" t="t" r="r" b="b"/>
            <a:pathLst>
              <a:path w="210819" h="274319">
                <a:moveTo>
                  <a:pt x="104686" y="0"/>
                </a:moveTo>
                <a:lnTo>
                  <a:pt x="95557" y="8058"/>
                </a:lnTo>
                <a:lnTo>
                  <a:pt x="87668" y="30368"/>
                </a:lnTo>
                <a:lnTo>
                  <a:pt x="81683" y="64133"/>
                </a:lnTo>
                <a:lnTo>
                  <a:pt x="78270" y="106553"/>
                </a:lnTo>
                <a:lnTo>
                  <a:pt x="47025" y="110531"/>
                </a:lnTo>
                <a:lnTo>
                  <a:pt x="22232" y="117427"/>
                </a:lnTo>
                <a:lnTo>
                  <a:pt x="5891" y="126537"/>
                </a:lnTo>
                <a:lnTo>
                  <a:pt x="0" y="137160"/>
                </a:lnTo>
                <a:lnTo>
                  <a:pt x="5891" y="147585"/>
                </a:lnTo>
                <a:lnTo>
                  <a:pt x="22232" y="156464"/>
                </a:lnTo>
                <a:lnTo>
                  <a:pt x="47025" y="163341"/>
                </a:lnTo>
                <a:lnTo>
                  <a:pt x="78270" y="167767"/>
                </a:lnTo>
                <a:lnTo>
                  <a:pt x="81683" y="210615"/>
                </a:lnTo>
                <a:lnTo>
                  <a:pt x="87668" y="244332"/>
                </a:lnTo>
                <a:lnTo>
                  <a:pt x="95557" y="266404"/>
                </a:lnTo>
                <a:lnTo>
                  <a:pt x="104686" y="274320"/>
                </a:lnTo>
                <a:lnTo>
                  <a:pt x="114185" y="266261"/>
                </a:lnTo>
                <a:lnTo>
                  <a:pt x="122100" y="243951"/>
                </a:lnTo>
                <a:lnTo>
                  <a:pt x="128135" y="210186"/>
                </a:lnTo>
                <a:lnTo>
                  <a:pt x="131991" y="167767"/>
                </a:lnTo>
                <a:lnTo>
                  <a:pt x="163235" y="163341"/>
                </a:lnTo>
                <a:lnTo>
                  <a:pt x="188013" y="156464"/>
                </a:lnTo>
                <a:lnTo>
                  <a:pt x="204339" y="147585"/>
                </a:lnTo>
                <a:lnTo>
                  <a:pt x="210223" y="137160"/>
                </a:lnTo>
                <a:lnTo>
                  <a:pt x="204339" y="126537"/>
                </a:lnTo>
                <a:lnTo>
                  <a:pt x="188013" y="117427"/>
                </a:lnTo>
                <a:lnTo>
                  <a:pt x="163235" y="110531"/>
                </a:lnTo>
                <a:lnTo>
                  <a:pt x="131991" y="106553"/>
                </a:lnTo>
                <a:lnTo>
                  <a:pt x="128135" y="63704"/>
                </a:lnTo>
                <a:lnTo>
                  <a:pt x="122100" y="29987"/>
                </a:lnTo>
                <a:lnTo>
                  <a:pt x="114185" y="7915"/>
                </a:lnTo>
                <a:lnTo>
                  <a:pt x="104686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66988" y="3811523"/>
            <a:ext cx="163067" cy="21335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250935" y="4887569"/>
            <a:ext cx="111252" cy="14315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45363" y="467994"/>
            <a:ext cx="109728" cy="144652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147316" y="2162682"/>
            <a:ext cx="111125" cy="143129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039100" y="2505582"/>
            <a:ext cx="109600" cy="143129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71232" y="1338072"/>
            <a:ext cx="71769" cy="8369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688207" y="219456"/>
            <a:ext cx="70500" cy="85217"/>
          </a:xfrm>
          <a:prstGeom prst="rect">
            <a:avLst/>
          </a:prstGeom>
        </p:spPr>
      </p:pic>
      <p:sp>
        <p:nvSpPr>
          <p:cNvPr id="15" name="object 15"/>
          <p:cNvSpPr/>
          <p:nvPr/>
        </p:nvSpPr>
        <p:spPr>
          <a:xfrm>
            <a:off x="204215" y="1457071"/>
            <a:ext cx="34925" cy="39370"/>
          </a:xfrm>
          <a:custGeom>
            <a:avLst/>
            <a:gdLst/>
            <a:ahLst/>
            <a:cxnLst/>
            <a:rect l="l" t="t" r="r" b="b"/>
            <a:pathLst>
              <a:path w="34925" h="39369">
                <a:moveTo>
                  <a:pt x="19456" y="0"/>
                </a:moveTo>
                <a:lnTo>
                  <a:pt x="18478" y="0"/>
                </a:lnTo>
                <a:lnTo>
                  <a:pt x="11374" y="1468"/>
                </a:lnTo>
                <a:lnTo>
                  <a:pt x="5491" y="5556"/>
                </a:lnTo>
                <a:lnTo>
                  <a:pt x="1481" y="11787"/>
                </a:lnTo>
                <a:lnTo>
                  <a:pt x="0" y="19684"/>
                </a:lnTo>
                <a:lnTo>
                  <a:pt x="0" y="29337"/>
                </a:lnTo>
                <a:lnTo>
                  <a:pt x="6070" y="37083"/>
                </a:lnTo>
                <a:lnTo>
                  <a:pt x="13830" y="38988"/>
                </a:lnTo>
                <a:lnTo>
                  <a:pt x="15087" y="39242"/>
                </a:lnTo>
                <a:lnTo>
                  <a:pt x="16332" y="39369"/>
                </a:lnTo>
                <a:lnTo>
                  <a:pt x="17589" y="39369"/>
                </a:lnTo>
                <a:lnTo>
                  <a:pt x="29398" y="33633"/>
                </a:lnTo>
                <a:lnTo>
                  <a:pt x="34421" y="20812"/>
                </a:lnTo>
                <a:lnTo>
                  <a:pt x="32032" y="7491"/>
                </a:lnTo>
                <a:lnTo>
                  <a:pt x="21602" y="253"/>
                </a:lnTo>
                <a:lnTo>
                  <a:pt x="19456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12776" y="1751202"/>
            <a:ext cx="48260" cy="56515"/>
          </a:xfrm>
          <a:custGeom>
            <a:avLst/>
            <a:gdLst/>
            <a:ahLst/>
            <a:cxnLst/>
            <a:rect l="l" t="t" r="r" b="b"/>
            <a:pathLst>
              <a:path w="48260" h="56514">
                <a:moveTo>
                  <a:pt x="26593" y="0"/>
                </a:moveTo>
                <a:lnTo>
                  <a:pt x="24803" y="0"/>
                </a:lnTo>
                <a:lnTo>
                  <a:pt x="15282" y="2188"/>
                </a:lnTo>
                <a:lnTo>
                  <a:pt x="7383" y="8175"/>
                </a:lnTo>
                <a:lnTo>
                  <a:pt x="1993" y="17091"/>
                </a:lnTo>
                <a:lnTo>
                  <a:pt x="0" y="28067"/>
                </a:lnTo>
                <a:lnTo>
                  <a:pt x="1401" y="37373"/>
                </a:lnTo>
                <a:lnTo>
                  <a:pt x="23202" y="56134"/>
                </a:lnTo>
                <a:lnTo>
                  <a:pt x="24803" y="56134"/>
                </a:lnTo>
                <a:lnTo>
                  <a:pt x="40899" y="47980"/>
                </a:lnTo>
                <a:lnTo>
                  <a:pt x="47961" y="29765"/>
                </a:lnTo>
                <a:lnTo>
                  <a:pt x="44784" y="10860"/>
                </a:lnTo>
                <a:lnTo>
                  <a:pt x="30162" y="635"/>
                </a:lnTo>
                <a:lnTo>
                  <a:pt x="28371" y="126"/>
                </a:lnTo>
                <a:lnTo>
                  <a:pt x="26593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object 1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357949" y="1967610"/>
            <a:ext cx="71294" cy="85089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205375" y="4311497"/>
            <a:ext cx="71342" cy="85140"/>
          </a:xfrm>
          <a:prstGeom prst="rect">
            <a:avLst/>
          </a:prstGeom>
        </p:spPr>
      </p:pic>
      <p:sp>
        <p:nvSpPr>
          <p:cNvPr id="19" name="object 19"/>
          <p:cNvSpPr/>
          <p:nvPr/>
        </p:nvSpPr>
        <p:spPr>
          <a:xfrm>
            <a:off x="4200436" y="4561332"/>
            <a:ext cx="115570" cy="128270"/>
          </a:xfrm>
          <a:custGeom>
            <a:avLst/>
            <a:gdLst/>
            <a:ahLst/>
            <a:cxnLst/>
            <a:rect l="l" t="t" r="r" b="b"/>
            <a:pathLst>
              <a:path w="115570" h="128270">
                <a:moveTo>
                  <a:pt x="33235" y="20726"/>
                </a:moveTo>
                <a:lnTo>
                  <a:pt x="31800" y="12623"/>
                </a:lnTo>
                <a:lnTo>
                  <a:pt x="27978" y="6045"/>
                </a:lnTo>
                <a:lnTo>
                  <a:pt x="22466" y="1625"/>
                </a:lnTo>
                <a:lnTo>
                  <a:pt x="15963" y="0"/>
                </a:lnTo>
                <a:lnTo>
                  <a:pt x="15074" y="0"/>
                </a:lnTo>
                <a:lnTo>
                  <a:pt x="14185" y="101"/>
                </a:lnTo>
                <a:lnTo>
                  <a:pt x="13423" y="304"/>
                </a:lnTo>
                <a:lnTo>
                  <a:pt x="2730" y="7226"/>
                </a:lnTo>
                <a:lnTo>
                  <a:pt x="0" y="20650"/>
                </a:lnTo>
                <a:lnTo>
                  <a:pt x="4686" y="33743"/>
                </a:lnTo>
                <a:lnTo>
                  <a:pt x="16217" y="39624"/>
                </a:lnTo>
                <a:lnTo>
                  <a:pt x="17106" y="39624"/>
                </a:lnTo>
                <a:lnTo>
                  <a:pt x="33235" y="20726"/>
                </a:lnTo>
                <a:close/>
              </a:path>
              <a:path w="115570" h="128270">
                <a:moveTo>
                  <a:pt x="115404" y="100749"/>
                </a:moveTo>
                <a:lnTo>
                  <a:pt x="113423" y="89369"/>
                </a:lnTo>
                <a:lnTo>
                  <a:pt x="108051" y="80111"/>
                </a:lnTo>
                <a:lnTo>
                  <a:pt x="100126" y="73901"/>
                </a:lnTo>
                <a:lnTo>
                  <a:pt x="90512" y="71628"/>
                </a:lnTo>
                <a:lnTo>
                  <a:pt x="89115" y="71628"/>
                </a:lnTo>
                <a:lnTo>
                  <a:pt x="86321" y="72034"/>
                </a:lnTo>
                <a:lnTo>
                  <a:pt x="70967" y="82003"/>
                </a:lnTo>
                <a:lnTo>
                  <a:pt x="67157" y="101104"/>
                </a:lnTo>
                <a:lnTo>
                  <a:pt x="73939" y="119684"/>
                </a:lnTo>
                <a:lnTo>
                  <a:pt x="90385" y="128016"/>
                </a:lnTo>
                <a:lnTo>
                  <a:pt x="91782" y="128016"/>
                </a:lnTo>
                <a:lnTo>
                  <a:pt x="115404" y="100749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0" name="object 2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685888" y="4700015"/>
            <a:ext cx="70510" cy="85242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352132" y="4570476"/>
            <a:ext cx="70543" cy="85242"/>
          </a:xfrm>
          <a:prstGeom prst="rect">
            <a:avLst/>
          </a:prstGeom>
        </p:spPr>
      </p:pic>
      <p:sp>
        <p:nvSpPr>
          <p:cNvPr id="22" name="object 22"/>
          <p:cNvSpPr/>
          <p:nvPr/>
        </p:nvSpPr>
        <p:spPr>
          <a:xfrm>
            <a:off x="548640" y="4527905"/>
            <a:ext cx="33655" cy="40005"/>
          </a:xfrm>
          <a:custGeom>
            <a:avLst/>
            <a:gdLst/>
            <a:ahLst/>
            <a:cxnLst/>
            <a:rect l="l" t="t" r="r" b="b"/>
            <a:pathLst>
              <a:path w="33654" h="40004">
                <a:moveTo>
                  <a:pt x="18732" y="0"/>
                </a:moveTo>
                <a:lnTo>
                  <a:pt x="17792" y="0"/>
                </a:lnTo>
                <a:lnTo>
                  <a:pt x="10951" y="1464"/>
                </a:lnTo>
                <a:lnTo>
                  <a:pt x="5286" y="5543"/>
                </a:lnTo>
                <a:lnTo>
                  <a:pt x="1426" y="11765"/>
                </a:lnTo>
                <a:lnTo>
                  <a:pt x="0" y="19659"/>
                </a:lnTo>
                <a:lnTo>
                  <a:pt x="0" y="29387"/>
                </a:lnTo>
                <a:lnTo>
                  <a:pt x="5841" y="37109"/>
                </a:lnTo>
                <a:lnTo>
                  <a:pt x="14528" y="39319"/>
                </a:lnTo>
                <a:lnTo>
                  <a:pt x="15735" y="39420"/>
                </a:lnTo>
                <a:lnTo>
                  <a:pt x="16929" y="39420"/>
                </a:lnTo>
                <a:lnTo>
                  <a:pt x="28303" y="33689"/>
                </a:lnTo>
                <a:lnTo>
                  <a:pt x="33143" y="20877"/>
                </a:lnTo>
                <a:lnTo>
                  <a:pt x="30845" y="7557"/>
                </a:lnTo>
                <a:lnTo>
                  <a:pt x="20802" y="304"/>
                </a:lnTo>
                <a:lnTo>
                  <a:pt x="19773" y="101"/>
                </a:lnTo>
                <a:lnTo>
                  <a:pt x="18732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650836" y="4943957"/>
            <a:ext cx="34290" cy="41275"/>
          </a:xfrm>
          <a:custGeom>
            <a:avLst/>
            <a:gdLst/>
            <a:ahLst/>
            <a:cxnLst/>
            <a:rect l="l" t="t" r="r" b="b"/>
            <a:pathLst>
              <a:path w="34290" h="41275">
                <a:moveTo>
                  <a:pt x="18427" y="0"/>
                </a:moveTo>
                <a:lnTo>
                  <a:pt x="17119" y="0"/>
                </a:lnTo>
                <a:lnTo>
                  <a:pt x="10501" y="1602"/>
                </a:lnTo>
                <a:lnTo>
                  <a:pt x="5054" y="5984"/>
                </a:lnTo>
                <a:lnTo>
                  <a:pt x="1360" y="12505"/>
                </a:lnTo>
                <a:lnTo>
                  <a:pt x="0" y="20523"/>
                </a:lnTo>
                <a:lnTo>
                  <a:pt x="0" y="30581"/>
                </a:lnTo>
                <a:lnTo>
                  <a:pt x="5854" y="38557"/>
                </a:lnTo>
                <a:lnTo>
                  <a:pt x="15544" y="40843"/>
                </a:lnTo>
                <a:lnTo>
                  <a:pt x="16776" y="40944"/>
                </a:lnTo>
                <a:lnTo>
                  <a:pt x="17818" y="40944"/>
                </a:lnTo>
                <a:lnTo>
                  <a:pt x="29161" y="35021"/>
                </a:lnTo>
                <a:lnTo>
                  <a:pt x="34048" y="21780"/>
                </a:lnTo>
                <a:lnTo>
                  <a:pt x="31630" y="8015"/>
                </a:lnTo>
                <a:lnTo>
                  <a:pt x="21056" y="520"/>
                </a:lnTo>
                <a:lnTo>
                  <a:pt x="19748" y="101"/>
                </a:lnTo>
                <a:lnTo>
                  <a:pt x="18427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57200" y="4822037"/>
            <a:ext cx="46990" cy="56515"/>
          </a:xfrm>
          <a:custGeom>
            <a:avLst/>
            <a:gdLst/>
            <a:ahLst/>
            <a:cxnLst/>
            <a:rect l="l" t="t" r="r" b="b"/>
            <a:pathLst>
              <a:path w="46990" h="56514">
                <a:moveTo>
                  <a:pt x="25895" y="0"/>
                </a:moveTo>
                <a:lnTo>
                  <a:pt x="24155" y="0"/>
                </a:lnTo>
                <a:lnTo>
                  <a:pt x="14884" y="2197"/>
                </a:lnTo>
                <a:lnTo>
                  <a:pt x="7191" y="8204"/>
                </a:lnTo>
                <a:lnTo>
                  <a:pt x="1941" y="17145"/>
                </a:lnTo>
                <a:lnTo>
                  <a:pt x="0" y="28143"/>
                </a:lnTo>
                <a:lnTo>
                  <a:pt x="1364" y="37431"/>
                </a:lnTo>
                <a:lnTo>
                  <a:pt x="5245" y="45605"/>
                </a:lnTo>
                <a:lnTo>
                  <a:pt x="11326" y="51931"/>
                </a:lnTo>
                <a:lnTo>
                  <a:pt x="19291" y="55676"/>
                </a:lnTo>
                <a:lnTo>
                  <a:pt x="22593" y="56184"/>
                </a:lnTo>
                <a:lnTo>
                  <a:pt x="24155" y="56184"/>
                </a:lnTo>
                <a:lnTo>
                  <a:pt x="39826" y="48029"/>
                </a:lnTo>
                <a:lnTo>
                  <a:pt x="46699" y="29806"/>
                </a:lnTo>
                <a:lnTo>
                  <a:pt x="43602" y="10879"/>
                </a:lnTo>
                <a:lnTo>
                  <a:pt x="29362" y="609"/>
                </a:lnTo>
                <a:lnTo>
                  <a:pt x="27635" y="203"/>
                </a:lnTo>
                <a:lnTo>
                  <a:pt x="25895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5" name="object 25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918831" y="832103"/>
            <a:ext cx="69183" cy="83693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107806" y="56388"/>
            <a:ext cx="69230" cy="83692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8919971" y="1937130"/>
            <a:ext cx="111125" cy="144652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7146035" y="4633061"/>
            <a:ext cx="109600" cy="144678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406908" y="3377310"/>
            <a:ext cx="109639" cy="144652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86868" y="2418714"/>
            <a:ext cx="109639" cy="143129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771014" y="710183"/>
            <a:ext cx="70453" cy="83692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437258" y="580644"/>
            <a:ext cx="70500" cy="83692"/>
          </a:xfrm>
          <a:prstGeom prst="rect">
            <a:avLst/>
          </a:prstGeom>
        </p:spPr>
      </p:pic>
      <p:sp>
        <p:nvSpPr>
          <p:cNvPr id="33" name="object 33"/>
          <p:cNvSpPr/>
          <p:nvPr/>
        </p:nvSpPr>
        <p:spPr>
          <a:xfrm>
            <a:off x="1632204" y="536575"/>
            <a:ext cx="34925" cy="41275"/>
          </a:xfrm>
          <a:custGeom>
            <a:avLst/>
            <a:gdLst/>
            <a:ahLst/>
            <a:cxnLst/>
            <a:rect l="l" t="t" r="r" b="b"/>
            <a:pathLst>
              <a:path w="34925" h="41275">
                <a:moveTo>
                  <a:pt x="19431" y="0"/>
                </a:moveTo>
                <a:lnTo>
                  <a:pt x="18414" y="0"/>
                </a:lnTo>
                <a:lnTo>
                  <a:pt x="11358" y="1516"/>
                </a:lnTo>
                <a:lnTo>
                  <a:pt x="5492" y="5746"/>
                </a:lnTo>
                <a:lnTo>
                  <a:pt x="1484" y="12215"/>
                </a:lnTo>
                <a:lnTo>
                  <a:pt x="0" y="20447"/>
                </a:lnTo>
                <a:lnTo>
                  <a:pt x="0" y="30479"/>
                </a:lnTo>
                <a:lnTo>
                  <a:pt x="6095" y="38480"/>
                </a:lnTo>
                <a:lnTo>
                  <a:pt x="13843" y="40512"/>
                </a:lnTo>
                <a:lnTo>
                  <a:pt x="15112" y="40766"/>
                </a:lnTo>
                <a:lnTo>
                  <a:pt x="16382" y="40894"/>
                </a:lnTo>
                <a:lnTo>
                  <a:pt x="17525" y="40894"/>
                </a:lnTo>
                <a:lnTo>
                  <a:pt x="29376" y="34936"/>
                </a:lnTo>
                <a:lnTo>
                  <a:pt x="34416" y="21621"/>
                </a:lnTo>
                <a:lnTo>
                  <a:pt x="32027" y="7782"/>
                </a:lnTo>
                <a:lnTo>
                  <a:pt x="21589" y="253"/>
                </a:lnTo>
                <a:lnTo>
                  <a:pt x="19431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734439" y="954150"/>
            <a:ext cx="34290" cy="41275"/>
          </a:xfrm>
          <a:custGeom>
            <a:avLst/>
            <a:gdLst/>
            <a:ahLst/>
            <a:cxnLst/>
            <a:rect l="l" t="t" r="r" b="b"/>
            <a:pathLst>
              <a:path w="34289" h="41275">
                <a:moveTo>
                  <a:pt x="18415" y="0"/>
                </a:moveTo>
                <a:lnTo>
                  <a:pt x="17144" y="0"/>
                </a:lnTo>
                <a:lnTo>
                  <a:pt x="10501" y="1605"/>
                </a:lnTo>
                <a:lnTo>
                  <a:pt x="5048" y="5984"/>
                </a:lnTo>
                <a:lnTo>
                  <a:pt x="1357" y="12483"/>
                </a:lnTo>
                <a:lnTo>
                  <a:pt x="0" y="20447"/>
                </a:lnTo>
                <a:lnTo>
                  <a:pt x="0" y="30607"/>
                </a:lnTo>
                <a:lnTo>
                  <a:pt x="5842" y="38481"/>
                </a:lnTo>
                <a:lnTo>
                  <a:pt x="15493" y="40766"/>
                </a:lnTo>
                <a:lnTo>
                  <a:pt x="16763" y="40894"/>
                </a:lnTo>
                <a:lnTo>
                  <a:pt x="17780" y="40894"/>
                </a:lnTo>
                <a:lnTo>
                  <a:pt x="29116" y="34976"/>
                </a:lnTo>
                <a:lnTo>
                  <a:pt x="33988" y="21748"/>
                </a:lnTo>
                <a:lnTo>
                  <a:pt x="31549" y="7997"/>
                </a:lnTo>
                <a:lnTo>
                  <a:pt x="20955" y="508"/>
                </a:lnTo>
                <a:lnTo>
                  <a:pt x="19685" y="126"/>
                </a:lnTo>
                <a:lnTo>
                  <a:pt x="18415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542288" y="832230"/>
            <a:ext cx="46990" cy="56515"/>
          </a:xfrm>
          <a:custGeom>
            <a:avLst/>
            <a:gdLst/>
            <a:ahLst/>
            <a:cxnLst/>
            <a:rect l="l" t="t" r="r" b="b"/>
            <a:pathLst>
              <a:path w="46990" h="56515">
                <a:moveTo>
                  <a:pt x="25908" y="0"/>
                </a:moveTo>
                <a:lnTo>
                  <a:pt x="24130" y="0"/>
                </a:lnTo>
                <a:lnTo>
                  <a:pt x="14894" y="2188"/>
                </a:lnTo>
                <a:lnTo>
                  <a:pt x="7207" y="8175"/>
                </a:lnTo>
                <a:lnTo>
                  <a:pt x="1948" y="17091"/>
                </a:lnTo>
                <a:lnTo>
                  <a:pt x="0" y="28067"/>
                </a:lnTo>
                <a:lnTo>
                  <a:pt x="1373" y="37373"/>
                </a:lnTo>
                <a:lnTo>
                  <a:pt x="22606" y="56134"/>
                </a:lnTo>
                <a:lnTo>
                  <a:pt x="24130" y="56134"/>
                </a:lnTo>
                <a:lnTo>
                  <a:pt x="39820" y="47980"/>
                </a:lnTo>
                <a:lnTo>
                  <a:pt x="46688" y="29765"/>
                </a:lnTo>
                <a:lnTo>
                  <a:pt x="43578" y="10860"/>
                </a:lnTo>
                <a:lnTo>
                  <a:pt x="29337" y="635"/>
                </a:lnTo>
                <a:lnTo>
                  <a:pt x="27686" y="127"/>
                </a:lnTo>
                <a:lnTo>
                  <a:pt x="25908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6" name="object 36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6009259" y="501395"/>
            <a:ext cx="70453" cy="85216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437258" y="3040379"/>
            <a:ext cx="70500" cy="85217"/>
          </a:xfrm>
          <a:prstGeom prst="rect">
            <a:avLst/>
          </a:prstGeom>
        </p:spPr>
      </p:pic>
      <p:sp>
        <p:nvSpPr>
          <p:cNvPr id="38" name="object 38"/>
          <p:cNvSpPr/>
          <p:nvPr/>
        </p:nvSpPr>
        <p:spPr>
          <a:xfrm>
            <a:off x="5870447" y="329311"/>
            <a:ext cx="34925" cy="39370"/>
          </a:xfrm>
          <a:custGeom>
            <a:avLst/>
            <a:gdLst/>
            <a:ahLst/>
            <a:cxnLst/>
            <a:rect l="l" t="t" r="r" b="b"/>
            <a:pathLst>
              <a:path w="34925" h="39370">
                <a:moveTo>
                  <a:pt x="19430" y="0"/>
                </a:moveTo>
                <a:lnTo>
                  <a:pt x="18414" y="0"/>
                </a:lnTo>
                <a:lnTo>
                  <a:pt x="11358" y="1468"/>
                </a:lnTo>
                <a:lnTo>
                  <a:pt x="5492" y="5556"/>
                </a:lnTo>
                <a:lnTo>
                  <a:pt x="1484" y="11787"/>
                </a:lnTo>
                <a:lnTo>
                  <a:pt x="0" y="19685"/>
                </a:lnTo>
                <a:lnTo>
                  <a:pt x="0" y="29337"/>
                </a:lnTo>
                <a:lnTo>
                  <a:pt x="6096" y="37084"/>
                </a:lnTo>
                <a:lnTo>
                  <a:pt x="13842" y="38988"/>
                </a:lnTo>
                <a:lnTo>
                  <a:pt x="15112" y="39242"/>
                </a:lnTo>
                <a:lnTo>
                  <a:pt x="16382" y="39369"/>
                </a:lnTo>
                <a:lnTo>
                  <a:pt x="17525" y="39369"/>
                </a:lnTo>
                <a:lnTo>
                  <a:pt x="29376" y="33633"/>
                </a:lnTo>
                <a:lnTo>
                  <a:pt x="34417" y="20812"/>
                </a:lnTo>
                <a:lnTo>
                  <a:pt x="32027" y="7491"/>
                </a:lnTo>
                <a:lnTo>
                  <a:pt x="21589" y="253"/>
                </a:lnTo>
                <a:lnTo>
                  <a:pt x="19430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5542915" y="1429638"/>
            <a:ext cx="34290" cy="41275"/>
          </a:xfrm>
          <a:custGeom>
            <a:avLst/>
            <a:gdLst/>
            <a:ahLst/>
            <a:cxnLst/>
            <a:rect l="l" t="t" r="r" b="b"/>
            <a:pathLst>
              <a:path w="34289" h="41275">
                <a:moveTo>
                  <a:pt x="18414" y="0"/>
                </a:moveTo>
                <a:lnTo>
                  <a:pt x="17145" y="0"/>
                </a:lnTo>
                <a:lnTo>
                  <a:pt x="10501" y="1605"/>
                </a:lnTo>
                <a:lnTo>
                  <a:pt x="5048" y="5984"/>
                </a:lnTo>
                <a:lnTo>
                  <a:pt x="1357" y="12483"/>
                </a:lnTo>
                <a:lnTo>
                  <a:pt x="0" y="20447"/>
                </a:lnTo>
                <a:lnTo>
                  <a:pt x="0" y="30607"/>
                </a:lnTo>
                <a:lnTo>
                  <a:pt x="5842" y="38481"/>
                </a:lnTo>
                <a:lnTo>
                  <a:pt x="15494" y="40766"/>
                </a:lnTo>
                <a:lnTo>
                  <a:pt x="16763" y="40894"/>
                </a:lnTo>
                <a:lnTo>
                  <a:pt x="17780" y="40894"/>
                </a:lnTo>
                <a:lnTo>
                  <a:pt x="29116" y="34976"/>
                </a:lnTo>
                <a:lnTo>
                  <a:pt x="33988" y="21748"/>
                </a:lnTo>
                <a:lnTo>
                  <a:pt x="31549" y="7997"/>
                </a:lnTo>
                <a:lnTo>
                  <a:pt x="20955" y="508"/>
                </a:lnTo>
                <a:lnTo>
                  <a:pt x="19685" y="126"/>
                </a:lnTo>
                <a:lnTo>
                  <a:pt x="18414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5780532" y="623443"/>
            <a:ext cx="46990" cy="56515"/>
          </a:xfrm>
          <a:custGeom>
            <a:avLst/>
            <a:gdLst/>
            <a:ahLst/>
            <a:cxnLst/>
            <a:rect l="l" t="t" r="r" b="b"/>
            <a:pathLst>
              <a:path w="46989" h="56515">
                <a:moveTo>
                  <a:pt x="25907" y="0"/>
                </a:moveTo>
                <a:lnTo>
                  <a:pt x="24129" y="0"/>
                </a:lnTo>
                <a:lnTo>
                  <a:pt x="14894" y="2188"/>
                </a:lnTo>
                <a:lnTo>
                  <a:pt x="7207" y="8175"/>
                </a:lnTo>
                <a:lnTo>
                  <a:pt x="1948" y="17091"/>
                </a:lnTo>
                <a:lnTo>
                  <a:pt x="0" y="28067"/>
                </a:lnTo>
                <a:lnTo>
                  <a:pt x="1373" y="37373"/>
                </a:lnTo>
                <a:lnTo>
                  <a:pt x="22605" y="56134"/>
                </a:lnTo>
                <a:lnTo>
                  <a:pt x="24129" y="56134"/>
                </a:lnTo>
                <a:lnTo>
                  <a:pt x="39820" y="47980"/>
                </a:lnTo>
                <a:lnTo>
                  <a:pt x="46688" y="29765"/>
                </a:lnTo>
                <a:lnTo>
                  <a:pt x="43578" y="10860"/>
                </a:lnTo>
                <a:lnTo>
                  <a:pt x="29337" y="635"/>
                </a:lnTo>
                <a:lnTo>
                  <a:pt x="27685" y="127"/>
                </a:lnTo>
                <a:lnTo>
                  <a:pt x="25907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1" name="object 41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3398520" y="4745735"/>
            <a:ext cx="111251" cy="144779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3015995" y="1706879"/>
            <a:ext cx="111252" cy="144780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5850763" y="4824984"/>
            <a:ext cx="162940" cy="213257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036319" y="3968496"/>
            <a:ext cx="111252" cy="144779"/>
          </a:xfrm>
          <a:prstGeom prst="rect">
            <a:avLst/>
          </a:prstGeom>
        </p:spPr>
      </p:pic>
      <p:sp>
        <p:nvSpPr>
          <p:cNvPr id="45" name="object 45"/>
          <p:cNvSpPr/>
          <p:nvPr/>
        </p:nvSpPr>
        <p:spPr>
          <a:xfrm>
            <a:off x="2006689" y="4356098"/>
            <a:ext cx="912494" cy="787400"/>
          </a:xfrm>
          <a:custGeom>
            <a:avLst/>
            <a:gdLst/>
            <a:ahLst/>
            <a:cxnLst/>
            <a:rect l="l" t="t" r="r" b="b"/>
            <a:pathLst>
              <a:path w="912494" h="787400">
                <a:moveTo>
                  <a:pt x="216953" y="294639"/>
                </a:moveTo>
                <a:lnTo>
                  <a:pt x="213524" y="295909"/>
                </a:lnTo>
                <a:lnTo>
                  <a:pt x="211746" y="295909"/>
                </a:lnTo>
                <a:lnTo>
                  <a:pt x="210730" y="297179"/>
                </a:lnTo>
                <a:lnTo>
                  <a:pt x="204888" y="297179"/>
                </a:lnTo>
                <a:lnTo>
                  <a:pt x="184080" y="306069"/>
                </a:lnTo>
                <a:lnTo>
                  <a:pt x="156533" y="314959"/>
                </a:lnTo>
                <a:lnTo>
                  <a:pt x="125700" y="323849"/>
                </a:lnTo>
                <a:lnTo>
                  <a:pt x="95033" y="328929"/>
                </a:lnTo>
                <a:lnTo>
                  <a:pt x="225970" y="328929"/>
                </a:lnTo>
                <a:lnTo>
                  <a:pt x="265204" y="363219"/>
                </a:lnTo>
                <a:lnTo>
                  <a:pt x="305058" y="394969"/>
                </a:lnTo>
                <a:lnTo>
                  <a:pt x="345344" y="427989"/>
                </a:lnTo>
                <a:lnTo>
                  <a:pt x="466933" y="523239"/>
                </a:lnTo>
                <a:lnTo>
                  <a:pt x="507084" y="556259"/>
                </a:lnTo>
                <a:lnTo>
                  <a:pt x="546735" y="589279"/>
                </a:lnTo>
                <a:lnTo>
                  <a:pt x="585698" y="622299"/>
                </a:lnTo>
                <a:lnTo>
                  <a:pt x="623788" y="657859"/>
                </a:lnTo>
                <a:lnTo>
                  <a:pt x="660818" y="694689"/>
                </a:lnTo>
                <a:lnTo>
                  <a:pt x="669581" y="732789"/>
                </a:lnTo>
                <a:lnTo>
                  <a:pt x="672237" y="787399"/>
                </a:lnTo>
                <a:lnTo>
                  <a:pt x="708389" y="787399"/>
                </a:lnTo>
                <a:lnTo>
                  <a:pt x="708316" y="768349"/>
                </a:lnTo>
                <a:lnTo>
                  <a:pt x="707443" y="735329"/>
                </a:lnTo>
                <a:lnTo>
                  <a:pt x="702855" y="703579"/>
                </a:lnTo>
                <a:lnTo>
                  <a:pt x="706030" y="697229"/>
                </a:lnTo>
                <a:lnTo>
                  <a:pt x="705649" y="688339"/>
                </a:lnTo>
                <a:lnTo>
                  <a:pt x="699680" y="683259"/>
                </a:lnTo>
                <a:lnTo>
                  <a:pt x="693959" y="676909"/>
                </a:lnTo>
                <a:lnTo>
                  <a:pt x="687917" y="670559"/>
                </a:lnTo>
                <a:lnTo>
                  <a:pt x="681660" y="664209"/>
                </a:lnTo>
                <a:lnTo>
                  <a:pt x="675296" y="657859"/>
                </a:lnTo>
                <a:lnTo>
                  <a:pt x="679136" y="651509"/>
                </a:lnTo>
                <a:lnTo>
                  <a:pt x="682392" y="643889"/>
                </a:lnTo>
                <a:lnTo>
                  <a:pt x="683419" y="641349"/>
                </a:lnTo>
                <a:lnTo>
                  <a:pt x="659548" y="641349"/>
                </a:lnTo>
                <a:lnTo>
                  <a:pt x="635164" y="615949"/>
                </a:lnTo>
                <a:lnTo>
                  <a:pt x="638339" y="608329"/>
                </a:lnTo>
                <a:lnTo>
                  <a:pt x="641387" y="601979"/>
                </a:lnTo>
                <a:lnTo>
                  <a:pt x="641535" y="600709"/>
                </a:lnTo>
                <a:lnTo>
                  <a:pt x="620559" y="600709"/>
                </a:lnTo>
                <a:lnTo>
                  <a:pt x="614251" y="595629"/>
                </a:lnTo>
                <a:lnTo>
                  <a:pt x="595159" y="576579"/>
                </a:lnTo>
                <a:lnTo>
                  <a:pt x="599604" y="571499"/>
                </a:lnTo>
                <a:lnTo>
                  <a:pt x="602779" y="565149"/>
                </a:lnTo>
                <a:lnTo>
                  <a:pt x="602571" y="561339"/>
                </a:lnTo>
                <a:lnTo>
                  <a:pt x="578268" y="561339"/>
                </a:lnTo>
                <a:lnTo>
                  <a:pt x="573520" y="556259"/>
                </a:lnTo>
                <a:lnTo>
                  <a:pt x="563641" y="548639"/>
                </a:lnTo>
                <a:lnTo>
                  <a:pt x="558964" y="543559"/>
                </a:lnTo>
                <a:lnTo>
                  <a:pt x="562532" y="535939"/>
                </a:lnTo>
                <a:lnTo>
                  <a:pt x="564552" y="528319"/>
                </a:lnTo>
                <a:lnTo>
                  <a:pt x="541946" y="528319"/>
                </a:lnTo>
                <a:lnTo>
                  <a:pt x="504438" y="496569"/>
                </a:lnTo>
                <a:lnTo>
                  <a:pt x="466119" y="464819"/>
                </a:lnTo>
                <a:lnTo>
                  <a:pt x="427003" y="434339"/>
                </a:lnTo>
                <a:lnTo>
                  <a:pt x="387101" y="405129"/>
                </a:lnTo>
                <a:lnTo>
                  <a:pt x="346426" y="375919"/>
                </a:lnTo>
                <a:lnTo>
                  <a:pt x="304988" y="349249"/>
                </a:lnTo>
                <a:lnTo>
                  <a:pt x="262800" y="322579"/>
                </a:lnTo>
                <a:lnTo>
                  <a:pt x="219874" y="297179"/>
                </a:lnTo>
                <a:lnTo>
                  <a:pt x="218731" y="295909"/>
                </a:lnTo>
                <a:lnTo>
                  <a:pt x="216953" y="294639"/>
                </a:lnTo>
                <a:close/>
              </a:path>
              <a:path w="912494" h="787400">
                <a:moveTo>
                  <a:pt x="837183" y="742949"/>
                </a:moveTo>
                <a:lnTo>
                  <a:pt x="805471" y="742949"/>
                </a:lnTo>
                <a:lnTo>
                  <a:pt x="800201" y="756919"/>
                </a:lnTo>
                <a:lnTo>
                  <a:pt x="795025" y="772159"/>
                </a:lnTo>
                <a:lnTo>
                  <a:pt x="789612" y="786129"/>
                </a:lnTo>
                <a:lnTo>
                  <a:pt x="788468" y="787399"/>
                </a:lnTo>
                <a:lnTo>
                  <a:pt x="825278" y="787399"/>
                </a:lnTo>
                <a:lnTo>
                  <a:pt x="827990" y="781049"/>
                </a:lnTo>
                <a:lnTo>
                  <a:pt x="837183" y="742949"/>
                </a:lnTo>
                <a:close/>
              </a:path>
              <a:path w="912494" h="787400">
                <a:moveTo>
                  <a:pt x="903365" y="612139"/>
                </a:moveTo>
                <a:lnTo>
                  <a:pt x="841539" y="612139"/>
                </a:lnTo>
                <a:lnTo>
                  <a:pt x="855079" y="613409"/>
                </a:lnTo>
                <a:lnTo>
                  <a:pt x="866415" y="617219"/>
                </a:lnTo>
                <a:lnTo>
                  <a:pt x="874490" y="626109"/>
                </a:lnTo>
                <a:lnTo>
                  <a:pt x="878242" y="640079"/>
                </a:lnTo>
                <a:lnTo>
                  <a:pt x="876948" y="654049"/>
                </a:lnTo>
                <a:lnTo>
                  <a:pt x="872178" y="665479"/>
                </a:lnTo>
                <a:lnTo>
                  <a:pt x="864312" y="676909"/>
                </a:lnTo>
                <a:lnTo>
                  <a:pt x="853731" y="685799"/>
                </a:lnTo>
                <a:lnTo>
                  <a:pt x="844218" y="690879"/>
                </a:lnTo>
                <a:lnTo>
                  <a:pt x="834395" y="697229"/>
                </a:lnTo>
                <a:lnTo>
                  <a:pt x="814107" y="704849"/>
                </a:lnTo>
                <a:lnTo>
                  <a:pt x="789564" y="709929"/>
                </a:lnTo>
                <a:lnTo>
                  <a:pt x="777495" y="713739"/>
                </a:lnTo>
                <a:lnTo>
                  <a:pt x="765974" y="717549"/>
                </a:lnTo>
                <a:lnTo>
                  <a:pt x="759888" y="723899"/>
                </a:lnTo>
                <a:lnTo>
                  <a:pt x="759386" y="732789"/>
                </a:lnTo>
                <a:lnTo>
                  <a:pt x="763385" y="740409"/>
                </a:lnTo>
                <a:lnTo>
                  <a:pt x="770800" y="744219"/>
                </a:lnTo>
                <a:lnTo>
                  <a:pt x="776642" y="745489"/>
                </a:lnTo>
                <a:lnTo>
                  <a:pt x="793914" y="745489"/>
                </a:lnTo>
                <a:lnTo>
                  <a:pt x="805471" y="742949"/>
                </a:lnTo>
                <a:lnTo>
                  <a:pt x="837183" y="742949"/>
                </a:lnTo>
                <a:lnTo>
                  <a:pt x="839634" y="732789"/>
                </a:lnTo>
                <a:lnTo>
                  <a:pt x="843063" y="731519"/>
                </a:lnTo>
                <a:lnTo>
                  <a:pt x="855374" y="725169"/>
                </a:lnTo>
                <a:lnTo>
                  <a:pt x="886878" y="702309"/>
                </a:lnTo>
                <a:lnTo>
                  <a:pt x="908309" y="669289"/>
                </a:lnTo>
                <a:lnTo>
                  <a:pt x="912239" y="648969"/>
                </a:lnTo>
                <a:lnTo>
                  <a:pt x="911262" y="628649"/>
                </a:lnTo>
                <a:lnTo>
                  <a:pt x="903365" y="612139"/>
                </a:lnTo>
                <a:close/>
              </a:path>
              <a:path w="912494" h="787400">
                <a:moveTo>
                  <a:pt x="683170" y="619759"/>
                </a:moveTo>
                <a:lnTo>
                  <a:pt x="676820" y="619759"/>
                </a:lnTo>
                <a:lnTo>
                  <a:pt x="674915" y="621029"/>
                </a:lnTo>
                <a:lnTo>
                  <a:pt x="673645" y="623569"/>
                </a:lnTo>
                <a:lnTo>
                  <a:pt x="668184" y="629919"/>
                </a:lnTo>
                <a:lnTo>
                  <a:pt x="663739" y="633729"/>
                </a:lnTo>
                <a:lnTo>
                  <a:pt x="659548" y="641349"/>
                </a:lnTo>
                <a:lnTo>
                  <a:pt x="683419" y="641349"/>
                </a:lnTo>
                <a:lnTo>
                  <a:pt x="684958" y="637539"/>
                </a:lnTo>
                <a:lnTo>
                  <a:pt x="686726" y="629919"/>
                </a:lnTo>
                <a:lnTo>
                  <a:pt x="688123" y="624839"/>
                </a:lnTo>
                <a:lnTo>
                  <a:pt x="683170" y="619759"/>
                </a:lnTo>
                <a:close/>
              </a:path>
              <a:path w="912494" h="787400">
                <a:moveTo>
                  <a:pt x="308973" y="39369"/>
                </a:moveTo>
                <a:lnTo>
                  <a:pt x="248576" y="39369"/>
                </a:lnTo>
                <a:lnTo>
                  <a:pt x="274394" y="53339"/>
                </a:lnTo>
                <a:lnTo>
                  <a:pt x="288147" y="92709"/>
                </a:lnTo>
                <a:lnTo>
                  <a:pt x="293501" y="144779"/>
                </a:lnTo>
                <a:lnTo>
                  <a:pt x="293912" y="180339"/>
                </a:lnTo>
                <a:lnTo>
                  <a:pt x="294034" y="205739"/>
                </a:lnTo>
                <a:lnTo>
                  <a:pt x="293661" y="240029"/>
                </a:lnTo>
                <a:lnTo>
                  <a:pt x="289216" y="246379"/>
                </a:lnTo>
                <a:lnTo>
                  <a:pt x="287533" y="253999"/>
                </a:lnTo>
                <a:lnTo>
                  <a:pt x="325897" y="300989"/>
                </a:lnTo>
                <a:lnTo>
                  <a:pt x="360832" y="332739"/>
                </a:lnTo>
                <a:lnTo>
                  <a:pt x="397051" y="363219"/>
                </a:lnTo>
                <a:lnTo>
                  <a:pt x="434155" y="393699"/>
                </a:lnTo>
                <a:lnTo>
                  <a:pt x="546772" y="481329"/>
                </a:lnTo>
                <a:lnTo>
                  <a:pt x="660755" y="565149"/>
                </a:lnTo>
                <a:lnTo>
                  <a:pt x="699915" y="590549"/>
                </a:lnTo>
                <a:lnTo>
                  <a:pt x="740212" y="614679"/>
                </a:lnTo>
                <a:lnTo>
                  <a:pt x="781976" y="636269"/>
                </a:lnTo>
                <a:lnTo>
                  <a:pt x="783119" y="637539"/>
                </a:lnTo>
                <a:lnTo>
                  <a:pt x="784262" y="637539"/>
                </a:lnTo>
                <a:lnTo>
                  <a:pt x="792390" y="636269"/>
                </a:lnTo>
                <a:lnTo>
                  <a:pt x="798105" y="628649"/>
                </a:lnTo>
                <a:lnTo>
                  <a:pt x="792898" y="623569"/>
                </a:lnTo>
                <a:lnTo>
                  <a:pt x="804177" y="619759"/>
                </a:lnTo>
                <a:lnTo>
                  <a:pt x="841539" y="612139"/>
                </a:lnTo>
                <a:lnTo>
                  <a:pt x="903365" y="612139"/>
                </a:lnTo>
                <a:lnTo>
                  <a:pt x="901543" y="608329"/>
                </a:lnTo>
                <a:lnTo>
                  <a:pt x="771435" y="608329"/>
                </a:lnTo>
                <a:lnTo>
                  <a:pt x="688885" y="547369"/>
                </a:lnTo>
                <a:lnTo>
                  <a:pt x="607267" y="483869"/>
                </a:lnTo>
                <a:lnTo>
                  <a:pt x="567124" y="452119"/>
                </a:lnTo>
                <a:lnTo>
                  <a:pt x="527595" y="417829"/>
                </a:lnTo>
                <a:lnTo>
                  <a:pt x="486719" y="383539"/>
                </a:lnTo>
                <a:lnTo>
                  <a:pt x="446014" y="346709"/>
                </a:lnTo>
                <a:lnTo>
                  <a:pt x="404919" y="311149"/>
                </a:lnTo>
                <a:lnTo>
                  <a:pt x="362873" y="276859"/>
                </a:lnTo>
                <a:lnTo>
                  <a:pt x="319315" y="245109"/>
                </a:lnTo>
                <a:lnTo>
                  <a:pt x="329072" y="209549"/>
                </a:lnTo>
                <a:lnTo>
                  <a:pt x="333327" y="165099"/>
                </a:lnTo>
                <a:lnTo>
                  <a:pt x="331465" y="118109"/>
                </a:lnTo>
                <a:lnTo>
                  <a:pt x="322867" y="73659"/>
                </a:lnTo>
                <a:lnTo>
                  <a:pt x="308973" y="39369"/>
                </a:lnTo>
                <a:close/>
              </a:path>
              <a:path w="912494" h="787400">
                <a:moveTo>
                  <a:pt x="835570" y="580389"/>
                </a:moveTo>
                <a:lnTo>
                  <a:pt x="817405" y="581659"/>
                </a:lnTo>
                <a:lnTo>
                  <a:pt x="800074" y="588009"/>
                </a:lnTo>
                <a:lnTo>
                  <a:pt x="784457" y="596899"/>
                </a:lnTo>
                <a:lnTo>
                  <a:pt x="771435" y="608329"/>
                </a:lnTo>
                <a:lnTo>
                  <a:pt x="901543" y="608329"/>
                </a:lnTo>
                <a:lnTo>
                  <a:pt x="900328" y="605789"/>
                </a:lnTo>
                <a:lnTo>
                  <a:pt x="882560" y="590549"/>
                </a:lnTo>
                <a:lnTo>
                  <a:pt x="860220" y="581659"/>
                </a:lnTo>
                <a:lnTo>
                  <a:pt x="835570" y="580389"/>
                </a:lnTo>
                <a:close/>
              </a:path>
              <a:path w="912494" h="787400">
                <a:moveTo>
                  <a:pt x="639736" y="586739"/>
                </a:moveTo>
                <a:lnTo>
                  <a:pt x="633386" y="586739"/>
                </a:lnTo>
                <a:lnTo>
                  <a:pt x="630973" y="588009"/>
                </a:lnTo>
                <a:lnTo>
                  <a:pt x="629322" y="590549"/>
                </a:lnTo>
                <a:lnTo>
                  <a:pt x="627163" y="594359"/>
                </a:lnTo>
                <a:lnTo>
                  <a:pt x="620559" y="600709"/>
                </a:lnTo>
                <a:lnTo>
                  <a:pt x="641535" y="600709"/>
                </a:lnTo>
                <a:lnTo>
                  <a:pt x="642276" y="594359"/>
                </a:lnTo>
                <a:lnTo>
                  <a:pt x="643546" y="589279"/>
                </a:lnTo>
                <a:lnTo>
                  <a:pt x="639736" y="586739"/>
                </a:lnTo>
                <a:close/>
              </a:path>
              <a:path w="912494" h="787400">
                <a:moveTo>
                  <a:pt x="596429" y="547369"/>
                </a:moveTo>
                <a:lnTo>
                  <a:pt x="586904" y="547369"/>
                </a:lnTo>
                <a:lnTo>
                  <a:pt x="582713" y="549909"/>
                </a:lnTo>
                <a:lnTo>
                  <a:pt x="581443" y="554989"/>
                </a:lnTo>
                <a:lnTo>
                  <a:pt x="579411" y="560069"/>
                </a:lnTo>
                <a:lnTo>
                  <a:pt x="578268" y="561339"/>
                </a:lnTo>
                <a:lnTo>
                  <a:pt x="602571" y="561339"/>
                </a:lnTo>
                <a:lnTo>
                  <a:pt x="602017" y="551179"/>
                </a:lnTo>
                <a:lnTo>
                  <a:pt x="596429" y="547369"/>
                </a:lnTo>
                <a:close/>
              </a:path>
              <a:path w="912494" h="787400">
                <a:moveTo>
                  <a:pt x="558075" y="513079"/>
                </a:moveTo>
                <a:lnTo>
                  <a:pt x="551217" y="513079"/>
                </a:lnTo>
                <a:lnTo>
                  <a:pt x="548550" y="514349"/>
                </a:lnTo>
                <a:lnTo>
                  <a:pt x="547280" y="518159"/>
                </a:lnTo>
                <a:lnTo>
                  <a:pt x="546391" y="521969"/>
                </a:lnTo>
                <a:lnTo>
                  <a:pt x="544105" y="524509"/>
                </a:lnTo>
                <a:lnTo>
                  <a:pt x="541946" y="528319"/>
                </a:lnTo>
                <a:lnTo>
                  <a:pt x="564552" y="528319"/>
                </a:lnTo>
                <a:lnTo>
                  <a:pt x="564001" y="520699"/>
                </a:lnTo>
                <a:lnTo>
                  <a:pt x="559853" y="514349"/>
                </a:lnTo>
                <a:lnTo>
                  <a:pt x="558075" y="513079"/>
                </a:lnTo>
                <a:close/>
              </a:path>
              <a:path w="912494" h="787400">
                <a:moveTo>
                  <a:pt x="250481" y="0"/>
                </a:moveTo>
                <a:lnTo>
                  <a:pt x="245528" y="0"/>
                </a:lnTo>
                <a:lnTo>
                  <a:pt x="209405" y="12699"/>
                </a:lnTo>
                <a:lnTo>
                  <a:pt x="172019" y="68579"/>
                </a:lnTo>
                <a:lnTo>
                  <a:pt x="158964" y="123189"/>
                </a:lnTo>
                <a:lnTo>
                  <a:pt x="149516" y="176529"/>
                </a:lnTo>
                <a:lnTo>
                  <a:pt x="105717" y="186689"/>
                </a:lnTo>
                <a:lnTo>
                  <a:pt x="63918" y="203199"/>
                </a:lnTo>
                <a:lnTo>
                  <a:pt x="11610" y="245109"/>
                </a:lnTo>
                <a:lnTo>
                  <a:pt x="0" y="274319"/>
                </a:lnTo>
                <a:lnTo>
                  <a:pt x="2831" y="308609"/>
                </a:lnTo>
                <a:lnTo>
                  <a:pt x="19444" y="337819"/>
                </a:lnTo>
                <a:lnTo>
                  <a:pt x="45154" y="358139"/>
                </a:lnTo>
                <a:lnTo>
                  <a:pt x="77198" y="368299"/>
                </a:lnTo>
                <a:lnTo>
                  <a:pt x="112813" y="369569"/>
                </a:lnTo>
                <a:lnTo>
                  <a:pt x="143142" y="365759"/>
                </a:lnTo>
                <a:lnTo>
                  <a:pt x="172471" y="358139"/>
                </a:lnTo>
                <a:lnTo>
                  <a:pt x="199181" y="347979"/>
                </a:lnTo>
                <a:lnTo>
                  <a:pt x="221652" y="334009"/>
                </a:lnTo>
                <a:lnTo>
                  <a:pt x="223938" y="332739"/>
                </a:lnTo>
                <a:lnTo>
                  <a:pt x="224954" y="331469"/>
                </a:lnTo>
                <a:lnTo>
                  <a:pt x="225970" y="328929"/>
                </a:lnTo>
                <a:lnTo>
                  <a:pt x="95033" y="328929"/>
                </a:lnTo>
                <a:lnTo>
                  <a:pt x="76142" y="327659"/>
                </a:lnTo>
                <a:lnTo>
                  <a:pt x="60013" y="322579"/>
                </a:lnTo>
                <a:lnTo>
                  <a:pt x="47742" y="311149"/>
                </a:lnTo>
                <a:lnTo>
                  <a:pt x="40423" y="294639"/>
                </a:lnTo>
                <a:lnTo>
                  <a:pt x="44203" y="265429"/>
                </a:lnTo>
                <a:lnTo>
                  <a:pt x="63902" y="243839"/>
                </a:lnTo>
                <a:lnTo>
                  <a:pt x="91483" y="228599"/>
                </a:lnTo>
                <a:lnTo>
                  <a:pt x="118909" y="215899"/>
                </a:lnTo>
                <a:lnTo>
                  <a:pt x="123961" y="213359"/>
                </a:lnTo>
                <a:lnTo>
                  <a:pt x="130276" y="210819"/>
                </a:lnTo>
                <a:lnTo>
                  <a:pt x="137447" y="208279"/>
                </a:lnTo>
                <a:lnTo>
                  <a:pt x="145071" y="204469"/>
                </a:lnTo>
                <a:lnTo>
                  <a:pt x="188169" y="204469"/>
                </a:lnTo>
                <a:lnTo>
                  <a:pt x="190257" y="180339"/>
                </a:lnTo>
                <a:lnTo>
                  <a:pt x="192696" y="157479"/>
                </a:lnTo>
                <a:lnTo>
                  <a:pt x="204142" y="90169"/>
                </a:lnTo>
                <a:lnTo>
                  <a:pt x="241591" y="40639"/>
                </a:lnTo>
                <a:lnTo>
                  <a:pt x="244004" y="39369"/>
                </a:lnTo>
                <a:lnTo>
                  <a:pt x="308973" y="39369"/>
                </a:lnTo>
                <a:lnTo>
                  <a:pt x="306915" y="34289"/>
                </a:lnTo>
                <a:lnTo>
                  <a:pt x="282992" y="8889"/>
                </a:lnTo>
                <a:lnTo>
                  <a:pt x="250481" y="0"/>
                </a:lnTo>
                <a:close/>
              </a:path>
              <a:path w="912494" h="787400">
                <a:moveTo>
                  <a:pt x="188169" y="204469"/>
                </a:moveTo>
                <a:lnTo>
                  <a:pt x="145071" y="204469"/>
                </a:lnTo>
                <a:lnTo>
                  <a:pt x="145071" y="205739"/>
                </a:lnTo>
                <a:lnTo>
                  <a:pt x="142996" y="217169"/>
                </a:lnTo>
                <a:lnTo>
                  <a:pt x="155993" y="257809"/>
                </a:lnTo>
                <a:lnTo>
                  <a:pt x="165899" y="256539"/>
                </a:lnTo>
                <a:lnTo>
                  <a:pt x="169963" y="255269"/>
                </a:lnTo>
                <a:lnTo>
                  <a:pt x="172630" y="251459"/>
                </a:lnTo>
                <a:lnTo>
                  <a:pt x="182999" y="231139"/>
                </a:lnTo>
                <a:lnTo>
                  <a:pt x="187950" y="207009"/>
                </a:lnTo>
                <a:lnTo>
                  <a:pt x="188169" y="204469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8675320" y="0"/>
            <a:ext cx="469265" cy="750570"/>
          </a:xfrm>
          <a:custGeom>
            <a:avLst/>
            <a:gdLst/>
            <a:ahLst/>
            <a:cxnLst/>
            <a:rect l="l" t="t" r="r" b="b"/>
            <a:pathLst>
              <a:path w="469265" h="750570">
                <a:moveTo>
                  <a:pt x="91347" y="488569"/>
                </a:moveTo>
                <a:lnTo>
                  <a:pt x="32534" y="502852"/>
                </a:lnTo>
                <a:lnTo>
                  <a:pt x="2697" y="538801"/>
                </a:lnTo>
                <a:lnTo>
                  <a:pt x="0" y="564007"/>
                </a:lnTo>
                <a:lnTo>
                  <a:pt x="5902" y="583523"/>
                </a:lnTo>
                <a:lnTo>
                  <a:pt x="30337" y="615205"/>
                </a:lnTo>
                <a:lnTo>
                  <a:pt x="72090" y="634206"/>
                </a:lnTo>
                <a:lnTo>
                  <a:pt x="102158" y="637921"/>
                </a:lnTo>
                <a:lnTo>
                  <a:pt x="129486" y="680219"/>
                </a:lnTo>
                <a:lnTo>
                  <a:pt x="164769" y="720471"/>
                </a:lnTo>
                <a:lnTo>
                  <a:pt x="205099" y="747577"/>
                </a:lnTo>
                <a:lnTo>
                  <a:pt x="247573" y="750442"/>
                </a:lnTo>
                <a:lnTo>
                  <a:pt x="253286" y="748393"/>
                </a:lnTo>
                <a:lnTo>
                  <a:pt x="284934" y="719310"/>
                </a:lnTo>
                <a:lnTo>
                  <a:pt x="285374" y="717296"/>
                </a:lnTo>
                <a:lnTo>
                  <a:pt x="231317" y="717296"/>
                </a:lnTo>
                <a:lnTo>
                  <a:pt x="216432" y="714722"/>
                </a:lnTo>
                <a:lnTo>
                  <a:pt x="167102" y="671460"/>
                </a:lnTo>
                <a:lnTo>
                  <a:pt x="147782" y="648462"/>
                </a:lnTo>
                <a:lnTo>
                  <a:pt x="138099" y="636777"/>
                </a:lnTo>
                <a:lnTo>
                  <a:pt x="176744" y="619849"/>
                </a:lnTo>
                <a:lnTo>
                  <a:pt x="177897" y="611108"/>
                </a:lnTo>
                <a:lnTo>
                  <a:pt x="174558" y="603315"/>
                </a:lnTo>
                <a:lnTo>
                  <a:pt x="106226" y="603315"/>
                </a:lnTo>
                <a:lnTo>
                  <a:pt x="95268" y="602535"/>
                </a:lnTo>
                <a:lnTo>
                  <a:pt x="49405" y="586247"/>
                </a:lnTo>
                <a:lnTo>
                  <a:pt x="33981" y="549604"/>
                </a:lnTo>
                <a:lnTo>
                  <a:pt x="38705" y="538797"/>
                </a:lnTo>
                <a:lnTo>
                  <a:pt x="85489" y="521144"/>
                </a:lnTo>
                <a:lnTo>
                  <a:pt x="109905" y="519557"/>
                </a:lnTo>
                <a:lnTo>
                  <a:pt x="132907" y="519557"/>
                </a:lnTo>
                <a:lnTo>
                  <a:pt x="152872" y="498094"/>
                </a:lnTo>
                <a:lnTo>
                  <a:pt x="125145" y="498094"/>
                </a:lnTo>
                <a:lnTo>
                  <a:pt x="108978" y="491545"/>
                </a:lnTo>
                <a:lnTo>
                  <a:pt x="91347" y="488569"/>
                </a:lnTo>
                <a:close/>
              </a:path>
              <a:path w="469265" h="750570">
                <a:moveTo>
                  <a:pt x="218363" y="477774"/>
                </a:moveTo>
                <a:lnTo>
                  <a:pt x="212267" y="479551"/>
                </a:lnTo>
                <a:lnTo>
                  <a:pt x="209092" y="485648"/>
                </a:lnTo>
                <a:lnTo>
                  <a:pt x="212140" y="489838"/>
                </a:lnTo>
                <a:lnTo>
                  <a:pt x="216384" y="496538"/>
                </a:lnTo>
                <a:lnTo>
                  <a:pt x="221236" y="502570"/>
                </a:lnTo>
                <a:lnTo>
                  <a:pt x="226588" y="507984"/>
                </a:lnTo>
                <a:lnTo>
                  <a:pt x="232333" y="512825"/>
                </a:lnTo>
                <a:lnTo>
                  <a:pt x="228320" y="520543"/>
                </a:lnTo>
                <a:lnTo>
                  <a:pt x="224522" y="528558"/>
                </a:lnTo>
                <a:lnTo>
                  <a:pt x="221010" y="536739"/>
                </a:lnTo>
                <a:lnTo>
                  <a:pt x="217855" y="544957"/>
                </a:lnTo>
                <a:lnTo>
                  <a:pt x="214045" y="552196"/>
                </a:lnTo>
                <a:lnTo>
                  <a:pt x="216331" y="559942"/>
                </a:lnTo>
                <a:lnTo>
                  <a:pt x="221665" y="565530"/>
                </a:lnTo>
                <a:lnTo>
                  <a:pt x="227765" y="596433"/>
                </a:lnTo>
                <a:lnTo>
                  <a:pt x="237889" y="627586"/>
                </a:lnTo>
                <a:lnTo>
                  <a:pt x="248061" y="656667"/>
                </a:lnTo>
                <a:lnTo>
                  <a:pt x="254304" y="681354"/>
                </a:lnTo>
                <a:lnTo>
                  <a:pt x="237413" y="716026"/>
                </a:lnTo>
                <a:lnTo>
                  <a:pt x="231317" y="717296"/>
                </a:lnTo>
                <a:lnTo>
                  <a:pt x="285374" y="717296"/>
                </a:lnTo>
                <a:lnTo>
                  <a:pt x="289895" y="696579"/>
                </a:lnTo>
                <a:lnTo>
                  <a:pt x="288236" y="672205"/>
                </a:lnTo>
                <a:lnTo>
                  <a:pt x="283006" y="648462"/>
                </a:lnTo>
                <a:lnTo>
                  <a:pt x="277799" y="631698"/>
                </a:lnTo>
                <a:lnTo>
                  <a:pt x="272534" y="615205"/>
                </a:lnTo>
                <a:lnTo>
                  <a:pt x="267504" y="598795"/>
                </a:lnTo>
                <a:lnTo>
                  <a:pt x="258564" y="552323"/>
                </a:lnTo>
                <a:lnTo>
                  <a:pt x="258241" y="542416"/>
                </a:lnTo>
                <a:lnTo>
                  <a:pt x="281017" y="495762"/>
                </a:lnTo>
                <a:lnTo>
                  <a:pt x="283079" y="491871"/>
                </a:lnTo>
                <a:lnTo>
                  <a:pt x="241731" y="491871"/>
                </a:lnTo>
                <a:lnTo>
                  <a:pt x="235254" y="486537"/>
                </a:lnTo>
                <a:lnTo>
                  <a:pt x="229793" y="484504"/>
                </a:lnTo>
                <a:lnTo>
                  <a:pt x="222300" y="479551"/>
                </a:lnTo>
                <a:lnTo>
                  <a:pt x="220395" y="478027"/>
                </a:lnTo>
                <a:lnTo>
                  <a:pt x="218363" y="477774"/>
                </a:lnTo>
                <a:close/>
              </a:path>
              <a:path w="469265" h="750570">
                <a:moveTo>
                  <a:pt x="166547" y="599186"/>
                </a:moveTo>
                <a:lnTo>
                  <a:pt x="154450" y="599410"/>
                </a:lnTo>
                <a:lnTo>
                  <a:pt x="141972" y="600217"/>
                </a:lnTo>
                <a:lnTo>
                  <a:pt x="129399" y="601525"/>
                </a:lnTo>
                <a:lnTo>
                  <a:pt x="117017" y="603250"/>
                </a:lnTo>
                <a:lnTo>
                  <a:pt x="106226" y="603315"/>
                </a:lnTo>
                <a:lnTo>
                  <a:pt x="174558" y="603315"/>
                </a:lnTo>
                <a:lnTo>
                  <a:pt x="166547" y="599186"/>
                </a:lnTo>
                <a:close/>
              </a:path>
              <a:path w="469265" h="750570">
                <a:moveTo>
                  <a:pt x="132907" y="519557"/>
                </a:moveTo>
                <a:lnTo>
                  <a:pt x="109905" y="519557"/>
                </a:lnTo>
                <a:lnTo>
                  <a:pt x="106603" y="525779"/>
                </a:lnTo>
                <a:lnTo>
                  <a:pt x="114985" y="532129"/>
                </a:lnTo>
                <a:lnTo>
                  <a:pt x="121589" y="530098"/>
                </a:lnTo>
                <a:lnTo>
                  <a:pt x="122732" y="529716"/>
                </a:lnTo>
                <a:lnTo>
                  <a:pt x="123748" y="529209"/>
                </a:lnTo>
                <a:lnTo>
                  <a:pt x="124637" y="528447"/>
                </a:lnTo>
                <a:lnTo>
                  <a:pt x="132907" y="519557"/>
                </a:lnTo>
                <a:close/>
              </a:path>
              <a:path w="469265" h="750570">
                <a:moveTo>
                  <a:pt x="461751" y="0"/>
                </a:moveTo>
                <a:lnTo>
                  <a:pt x="427013" y="0"/>
                </a:lnTo>
                <a:lnTo>
                  <a:pt x="430199" y="4572"/>
                </a:lnTo>
                <a:lnTo>
                  <a:pt x="399890" y="49374"/>
                </a:lnTo>
                <a:lnTo>
                  <a:pt x="371771" y="95896"/>
                </a:lnTo>
                <a:lnTo>
                  <a:pt x="344949" y="143295"/>
                </a:lnTo>
                <a:lnTo>
                  <a:pt x="318536" y="190731"/>
                </a:lnTo>
                <a:lnTo>
                  <a:pt x="291642" y="237362"/>
                </a:lnTo>
                <a:lnTo>
                  <a:pt x="265541" y="282164"/>
                </a:lnTo>
                <a:lnTo>
                  <a:pt x="238542" y="326239"/>
                </a:lnTo>
                <a:lnTo>
                  <a:pt x="210822" y="369728"/>
                </a:lnTo>
                <a:lnTo>
                  <a:pt x="182563" y="412773"/>
                </a:lnTo>
                <a:lnTo>
                  <a:pt x="153944" y="455514"/>
                </a:lnTo>
                <a:lnTo>
                  <a:pt x="125145" y="498094"/>
                </a:lnTo>
                <a:lnTo>
                  <a:pt x="152872" y="498094"/>
                </a:lnTo>
                <a:lnTo>
                  <a:pt x="186754" y="457811"/>
                </a:lnTo>
                <a:lnTo>
                  <a:pt x="215077" y="420401"/>
                </a:lnTo>
                <a:lnTo>
                  <a:pt x="242182" y="381954"/>
                </a:lnTo>
                <a:lnTo>
                  <a:pt x="268526" y="342738"/>
                </a:lnTo>
                <a:lnTo>
                  <a:pt x="294563" y="303022"/>
                </a:lnTo>
                <a:lnTo>
                  <a:pt x="346027" y="223517"/>
                </a:lnTo>
                <a:lnTo>
                  <a:pt x="371725" y="182916"/>
                </a:lnTo>
                <a:lnTo>
                  <a:pt x="396531" y="142289"/>
                </a:lnTo>
                <a:lnTo>
                  <a:pt x="420385" y="101073"/>
                </a:lnTo>
                <a:lnTo>
                  <a:pt x="442753" y="59479"/>
                </a:lnTo>
                <a:lnTo>
                  <a:pt x="463219" y="17525"/>
                </a:lnTo>
                <a:lnTo>
                  <a:pt x="464808" y="9959"/>
                </a:lnTo>
                <a:lnTo>
                  <a:pt x="463362" y="2524"/>
                </a:lnTo>
                <a:lnTo>
                  <a:pt x="461751" y="0"/>
                </a:lnTo>
                <a:close/>
              </a:path>
              <a:path w="469265" h="750570">
                <a:moveTo>
                  <a:pt x="248081" y="431673"/>
                </a:moveTo>
                <a:lnTo>
                  <a:pt x="245795" y="432308"/>
                </a:lnTo>
                <a:lnTo>
                  <a:pt x="241985" y="433450"/>
                </a:lnTo>
                <a:lnTo>
                  <a:pt x="239445" y="437641"/>
                </a:lnTo>
                <a:lnTo>
                  <a:pt x="242366" y="442087"/>
                </a:lnTo>
                <a:lnTo>
                  <a:pt x="245414" y="448310"/>
                </a:lnTo>
                <a:lnTo>
                  <a:pt x="250748" y="454025"/>
                </a:lnTo>
                <a:lnTo>
                  <a:pt x="256082" y="459613"/>
                </a:lnTo>
                <a:lnTo>
                  <a:pt x="241731" y="491871"/>
                </a:lnTo>
                <a:lnTo>
                  <a:pt x="283079" y="491871"/>
                </a:lnTo>
                <a:lnTo>
                  <a:pt x="305253" y="450036"/>
                </a:lnTo>
                <a:lnTo>
                  <a:pt x="310254" y="441198"/>
                </a:lnTo>
                <a:lnTo>
                  <a:pt x="265099" y="441198"/>
                </a:lnTo>
                <a:lnTo>
                  <a:pt x="256463" y="436625"/>
                </a:lnTo>
                <a:lnTo>
                  <a:pt x="252557" y="433450"/>
                </a:lnTo>
                <a:lnTo>
                  <a:pt x="250748" y="431926"/>
                </a:lnTo>
                <a:lnTo>
                  <a:pt x="248081" y="431673"/>
                </a:lnTo>
                <a:close/>
              </a:path>
              <a:path w="469265" h="750570">
                <a:moveTo>
                  <a:pt x="279069" y="379602"/>
                </a:moveTo>
                <a:lnTo>
                  <a:pt x="275005" y="380873"/>
                </a:lnTo>
                <a:lnTo>
                  <a:pt x="269798" y="382397"/>
                </a:lnTo>
                <a:lnTo>
                  <a:pt x="265734" y="387603"/>
                </a:lnTo>
                <a:lnTo>
                  <a:pt x="267766" y="394462"/>
                </a:lnTo>
                <a:lnTo>
                  <a:pt x="269798" y="401065"/>
                </a:lnTo>
                <a:lnTo>
                  <a:pt x="275132" y="406780"/>
                </a:lnTo>
                <a:lnTo>
                  <a:pt x="280974" y="409828"/>
                </a:lnTo>
                <a:lnTo>
                  <a:pt x="276939" y="417605"/>
                </a:lnTo>
                <a:lnTo>
                  <a:pt x="269061" y="433492"/>
                </a:lnTo>
                <a:lnTo>
                  <a:pt x="265099" y="441198"/>
                </a:lnTo>
                <a:lnTo>
                  <a:pt x="310254" y="441198"/>
                </a:lnTo>
                <a:lnTo>
                  <a:pt x="330691" y="405074"/>
                </a:lnTo>
                <a:lnTo>
                  <a:pt x="339871" y="389636"/>
                </a:lnTo>
                <a:lnTo>
                  <a:pt x="291769" y="389636"/>
                </a:lnTo>
                <a:lnTo>
                  <a:pt x="290372" y="388874"/>
                </a:lnTo>
                <a:lnTo>
                  <a:pt x="288594" y="386969"/>
                </a:lnTo>
                <a:lnTo>
                  <a:pt x="286689" y="385190"/>
                </a:lnTo>
                <a:lnTo>
                  <a:pt x="283768" y="380746"/>
                </a:lnTo>
                <a:lnTo>
                  <a:pt x="279069" y="379602"/>
                </a:lnTo>
                <a:close/>
              </a:path>
              <a:path w="469265" h="750570">
                <a:moveTo>
                  <a:pt x="300913" y="334645"/>
                </a:moveTo>
                <a:lnTo>
                  <a:pt x="298119" y="335534"/>
                </a:lnTo>
                <a:lnTo>
                  <a:pt x="296341" y="336041"/>
                </a:lnTo>
                <a:lnTo>
                  <a:pt x="294690" y="337312"/>
                </a:lnTo>
                <a:lnTo>
                  <a:pt x="293547" y="339598"/>
                </a:lnTo>
                <a:lnTo>
                  <a:pt x="291640" y="346555"/>
                </a:lnTo>
                <a:lnTo>
                  <a:pt x="293626" y="353726"/>
                </a:lnTo>
                <a:lnTo>
                  <a:pt x="298208" y="360564"/>
                </a:lnTo>
                <a:lnTo>
                  <a:pt x="304088" y="366522"/>
                </a:lnTo>
                <a:lnTo>
                  <a:pt x="301056" y="372026"/>
                </a:lnTo>
                <a:lnTo>
                  <a:pt x="297833" y="377697"/>
                </a:lnTo>
                <a:lnTo>
                  <a:pt x="294658" y="383559"/>
                </a:lnTo>
                <a:lnTo>
                  <a:pt x="291769" y="389636"/>
                </a:lnTo>
                <a:lnTo>
                  <a:pt x="339871" y="389636"/>
                </a:lnTo>
                <a:lnTo>
                  <a:pt x="357160" y="360564"/>
                </a:lnTo>
                <a:lnTo>
                  <a:pt x="365929" y="346328"/>
                </a:lnTo>
                <a:lnTo>
                  <a:pt x="314883" y="346328"/>
                </a:lnTo>
                <a:lnTo>
                  <a:pt x="311708" y="343788"/>
                </a:lnTo>
                <a:lnTo>
                  <a:pt x="308787" y="342138"/>
                </a:lnTo>
                <a:lnTo>
                  <a:pt x="306374" y="338074"/>
                </a:lnTo>
                <a:lnTo>
                  <a:pt x="304215" y="335788"/>
                </a:lnTo>
                <a:lnTo>
                  <a:pt x="300913" y="334645"/>
                </a:lnTo>
                <a:close/>
              </a:path>
              <a:path w="469265" h="750570">
                <a:moveTo>
                  <a:pt x="468680" y="110747"/>
                </a:moveTo>
                <a:lnTo>
                  <a:pt x="419689" y="177815"/>
                </a:lnTo>
                <a:lnTo>
                  <a:pt x="391861" y="218917"/>
                </a:lnTo>
                <a:lnTo>
                  <a:pt x="365107" y="260709"/>
                </a:lnTo>
                <a:lnTo>
                  <a:pt x="339443" y="303181"/>
                </a:lnTo>
                <a:lnTo>
                  <a:pt x="314883" y="346328"/>
                </a:lnTo>
                <a:lnTo>
                  <a:pt x="365929" y="346328"/>
                </a:lnTo>
                <a:lnTo>
                  <a:pt x="384137" y="316769"/>
                </a:lnTo>
                <a:lnTo>
                  <a:pt x="411628" y="273094"/>
                </a:lnTo>
                <a:lnTo>
                  <a:pt x="466850" y="185867"/>
                </a:lnTo>
                <a:lnTo>
                  <a:pt x="468559" y="183110"/>
                </a:lnTo>
                <a:lnTo>
                  <a:pt x="468680" y="110747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3503041" y="1904"/>
            <a:ext cx="1179195" cy="1270000"/>
          </a:xfrm>
          <a:custGeom>
            <a:avLst/>
            <a:gdLst/>
            <a:ahLst/>
            <a:cxnLst/>
            <a:rect l="l" t="t" r="r" b="b"/>
            <a:pathLst>
              <a:path w="1179195" h="1270000">
                <a:moveTo>
                  <a:pt x="807999" y="211391"/>
                </a:moveTo>
                <a:lnTo>
                  <a:pt x="805827" y="202107"/>
                </a:lnTo>
                <a:lnTo>
                  <a:pt x="799871" y="194995"/>
                </a:lnTo>
                <a:lnTo>
                  <a:pt x="791337" y="191262"/>
                </a:lnTo>
                <a:lnTo>
                  <a:pt x="787146" y="190627"/>
                </a:lnTo>
                <a:lnTo>
                  <a:pt x="782701" y="191262"/>
                </a:lnTo>
                <a:lnTo>
                  <a:pt x="748068" y="210096"/>
                </a:lnTo>
                <a:lnTo>
                  <a:pt x="717829" y="226047"/>
                </a:lnTo>
                <a:lnTo>
                  <a:pt x="657987" y="260223"/>
                </a:lnTo>
                <a:lnTo>
                  <a:pt x="633603" y="285559"/>
                </a:lnTo>
                <a:lnTo>
                  <a:pt x="638175" y="294513"/>
                </a:lnTo>
                <a:lnTo>
                  <a:pt x="640080" y="295402"/>
                </a:lnTo>
                <a:lnTo>
                  <a:pt x="642112" y="296164"/>
                </a:lnTo>
                <a:lnTo>
                  <a:pt x="644271" y="296418"/>
                </a:lnTo>
                <a:lnTo>
                  <a:pt x="657237" y="295605"/>
                </a:lnTo>
                <a:lnTo>
                  <a:pt x="670687" y="290614"/>
                </a:lnTo>
                <a:lnTo>
                  <a:pt x="694817" y="278130"/>
                </a:lnTo>
                <a:lnTo>
                  <a:pt x="707123" y="272986"/>
                </a:lnTo>
                <a:lnTo>
                  <a:pt x="719480" y="267512"/>
                </a:lnTo>
                <a:lnTo>
                  <a:pt x="744347" y="256032"/>
                </a:lnTo>
                <a:lnTo>
                  <a:pt x="729653" y="289826"/>
                </a:lnTo>
                <a:lnTo>
                  <a:pt x="716419" y="324332"/>
                </a:lnTo>
                <a:lnTo>
                  <a:pt x="704811" y="359549"/>
                </a:lnTo>
                <a:lnTo>
                  <a:pt x="695071" y="395478"/>
                </a:lnTo>
                <a:lnTo>
                  <a:pt x="683348" y="391807"/>
                </a:lnTo>
                <a:lnTo>
                  <a:pt x="671601" y="388340"/>
                </a:lnTo>
                <a:lnTo>
                  <a:pt x="659815" y="385305"/>
                </a:lnTo>
                <a:lnTo>
                  <a:pt x="647954" y="382905"/>
                </a:lnTo>
                <a:lnTo>
                  <a:pt x="647192" y="382651"/>
                </a:lnTo>
                <a:lnTo>
                  <a:pt x="646811" y="382651"/>
                </a:lnTo>
                <a:lnTo>
                  <a:pt x="639368" y="383984"/>
                </a:lnTo>
                <a:lnTo>
                  <a:pt x="634187" y="389318"/>
                </a:lnTo>
                <a:lnTo>
                  <a:pt x="632637" y="396760"/>
                </a:lnTo>
                <a:lnTo>
                  <a:pt x="636143" y="404368"/>
                </a:lnTo>
                <a:lnTo>
                  <a:pt x="690410" y="438988"/>
                </a:lnTo>
                <a:lnTo>
                  <a:pt x="753237" y="463042"/>
                </a:lnTo>
                <a:lnTo>
                  <a:pt x="755904" y="463550"/>
                </a:lnTo>
                <a:lnTo>
                  <a:pt x="771055" y="459714"/>
                </a:lnTo>
                <a:lnTo>
                  <a:pt x="778522" y="446443"/>
                </a:lnTo>
                <a:lnTo>
                  <a:pt x="776668" y="430555"/>
                </a:lnTo>
                <a:lnTo>
                  <a:pt x="763905" y="418846"/>
                </a:lnTo>
                <a:lnTo>
                  <a:pt x="735203" y="408051"/>
                </a:lnTo>
                <a:lnTo>
                  <a:pt x="740257" y="395478"/>
                </a:lnTo>
                <a:lnTo>
                  <a:pt x="753706" y="362089"/>
                </a:lnTo>
                <a:lnTo>
                  <a:pt x="769708" y="314794"/>
                </a:lnTo>
                <a:lnTo>
                  <a:pt x="785952" y="267512"/>
                </a:lnTo>
                <a:lnTo>
                  <a:pt x="790765" y="256032"/>
                </a:lnTo>
                <a:lnTo>
                  <a:pt x="805180" y="221615"/>
                </a:lnTo>
                <a:lnTo>
                  <a:pt x="807999" y="211391"/>
                </a:lnTo>
                <a:close/>
              </a:path>
              <a:path w="1179195" h="1270000">
                <a:moveTo>
                  <a:pt x="877531" y="0"/>
                </a:moveTo>
                <a:lnTo>
                  <a:pt x="815860" y="0"/>
                </a:lnTo>
                <a:lnTo>
                  <a:pt x="828802" y="12700"/>
                </a:lnTo>
                <a:lnTo>
                  <a:pt x="831977" y="25400"/>
                </a:lnTo>
                <a:lnTo>
                  <a:pt x="854202" y="25400"/>
                </a:lnTo>
                <a:lnTo>
                  <a:pt x="859282" y="12700"/>
                </a:lnTo>
                <a:lnTo>
                  <a:pt x="869543" y="12700"/>
                </a:lnTo>
                <a:lnTo>
                  <a:pt x="877531" y="0"/>
                </a:lnTo>
                <a:close/>
              </a:path>
              <a:path w="1179195" h="1270000">
                <a:moveTo>
                  <a:pt x="1018870" y="296303"/>
                </a:moveTo>
                <a:lnTo>
                  <a:pt x="1014222" y="257594"/>
                </a:lnTo>
                <a:lnTo>
                  <a:pt x="1001674" y="218935"/>
                </a:lnTo>
                <a:lnTo>
                  <a:pt x="980694" y="180936"/>
                </a:lnTo>
                <a:lnTo>
                  <a:pt x="973429" y="172021"/>
                </a:lnTo>
                <a:lnTo>
                  <a:pt x="973429" y="295859"/>
                </a:lnTo>
                <a:lnTo>
                  <a:pt x="969810" y="345287"/>
                </a:lnTo>
                <a:lnTo>
                  <a:pt x="952373" y="392938"/>
                </a:lnTo>
                <a:lnTo>
                  <a:pt x="926896" y="431393"/>
                </a:lnTo>
                <a:lnTo>
                  <a:pt x="893216" y="462394"/>
                </a:lnTo>
                <a:lnTo>
                  <a:pt x="853503" y="486321"/>
                </a:lnTo>
                <a:lnTo>
                  <a:pt x="809929" y="503542"/>
                </a:lnTo>
                <a:lnTo>
                  <a:pt x="764692" y="514413"/>
                </a:lnTo>
                <a:lnTo>
                  <a:pt x="719963" y="519303"/>
                </a:lnTo>
                <a:lnTo>
                  <a:pt x="706551" y="519696"/>
                </a:lnTo>
                <a:lnTo>
                  <a:pt x="693394" y="519341"/>
                </a:lnTo>
                <a:lnTo>
                  <a:pt x="625297" y="504901"/>
                </a:lnTo>
                <a:lnTo>
                  <a:pt x="587311" y="485787"/>
                </a:lnTo>
                <a:lnTo>
                  <a:pt x="554240" y="460070"/>
                </a:lnTo>
                <a:lnTo>
                  <a:pt x="526618" y="428752"/>
                </a:lnTo>
                <a:lnTo>
                  <a:pt x="504939" y="392811"/>
                </a:lnTo>
                <a:lnTo>
                  <a:pt x="489686" y="353212"/>
                </a:lnTo>
                <a:lnTo>
                  <a:pt x="481342" y="310934"/>
                </a:lnTo>
                <a:lnTo>
                  <a:pt x="480377" y="266966"/>
                </a:lnTo>
                <a:lnTo>
                  <a:pt x="487299" y="222250"/>
                </a:lnTo>
                <a:lnTo>
                  <a:pt x="527075" y="156667"/>
                </a:lnTo>
                <a:lnTo>
                  <a:pt x="562165" y="126301"/>
                </a:lnTo>
                <a:lnTo>
                  <a:pt x="601014" y="105016"/>
                </a:lnTo>
                <a:lnTo>
                  <a:pt x="645452" y="92544"/>
                </a:lnTo>
                <a:lnTo>
                  <a:pt x="697357" y="88646"/>
                </a:lnTo>
                <a:lnTo>
                  <a:pt x="709904" y="89001"/>
                </a:lnTo>
                <a:lnTo>
                  <a:pt x="790181" y="103276"/>
                </a:lnTo>
                <a:lnTo>
                  <a:pt x="831494" y="118986"/>
                </a:lnTo>
                <a:lnTo>
                  <a:pt x="870673" y="140017"/>
                </a:lnTo>
                <a:lnTo>
                  <a:pt x="907161" y="166116"/>
                </a:lnTo>
                <a:lnTo>
                  <a:pt x="941527" y="203352"/>
                </a:lnTo>
                <a:lnTo>
                  <a:pt x="963815" y="247573"/>
                </a:lnTo>
                <a:lnTo>
                  <a:pt x="973429" y="295859"/>
                </a:lnTo>
                <a:lnTo>
                  <a:pt x="973429" y="172021"/>
                </a:lnTo>
                <a:lnTo>
                  <a:pt x="950722" y="144145"/>
                </a:lnTo>
                <a:lnTo>
                  <a:pt x="909027" y="109524"/>
                </a:lnTo>
                <a:lnTo>
                  <a:pt x="874534" y="88646"/>
                </a:lnTo>
                <a:lnTo>
                  <a:pt x="863104" y="81724"/>
                </a:lnTo>
                <a:lnTo>
                  <a:pt x="813676" y="61175"/>
                </a:lnTo>
                <a:lnTo>
                  <a:pt x="761492" y="48260"/>
                </a:lnTo>
                <a:lnTo>
                  <a:pt x="715518" y="43561"/>
                </a:lnTo>
                <a:lnTo>
                  <a:pt x="708177" y="41084"/>
                </a:lnTo>
                <a:lnTo>
                  <a:pt x="700862" y="38976"/>
                </a:lnTo>
                <a:lnTo>
                  <a:pt x="693559" y="37223"/>
                </a:lnTo>
                <a:lnTo>
                  <a:pt x="686308" y="35814"/>
                </a:lnTo>
                <a:lnTo>
                  <a:pt x="643229" y="34391"/>
                </a:lnTo>
                <a:lnTo>
                  <a:pt x="601776" y="43802"/>
                </a:lnTo>
                <a:lnTo>
                  <a:pt x="562927" y="62649"/>
                </a:lnTo>
                <a:lnTo>
                  <a:pt x="527621" y="89560"/>
                </a:lnTo>
                <a:lnTo>
                  <a:pt x="496836" y="123164"/>
                </a:lnTo>
                <a:lnTo>
                  <a:pt x="471551" y="162052"/>
                </a:lnTo>
                <a:lnTo>
                  <a:pt x="469392" y="167640"/>
                </a:lnTo>
                <a:lnTo>
                  <a:pt x="466090" y="174117"/>
                </a:lnTo>
                <a:lnTo>
                  <a:pt x="462788" y="179324"/>
                </a:lnTo>
                <a:lnTo>
                  <a:pt x="462153" y="182753"/>
                </a:lnTo>
                <a:lnTo>
                  <a:pt x="458050" y="192849"/>
                </a:lnTo>
                <a:lnTo>
                  <a:pt x="454317" y="203352"/>
                </a:lnTo>
                <a:lnTo>
                  <a:pt x="451104" y="213601"/>
                </a:lnTo>
                <a:lnTo>
                  <a:pt x="448310" y="223901"/>
                </a:lnTo>
                <a:lnTo>
                  <a:pt x="439559" y="273011"/>
                </a:lnTo>
                <a:lnTo>
                  <a:pt x="439851" y="320014"/>
                </a:lnTo>
                <a:lnTo>
                  <a:pt x="448411" y="364388"/>
                </a:lnTo>
                <a:lnTo>
                  <a:pt x="464464" y="405587"/>
                </a:lnTo>
                <a:lnTo>
                  <a:pt x="487235" y="443090"/>
                </a:lnTo>
                <a:lnTo>
                  <a:pt x="515937" y="476377"/>
                </a:lnTo>
                <a:lnTo>
                  <a:pt x="549859" y="504926"/>
                </a:lnTo>
                <a:lnTo>
                  <a:pt x="588098" y="528142"/>
                </a:lnTo>
                <a:lnTo>
                  <a:pt x="629996" y="545566"/>
                </a:lnTo>
                <a:lnTo>
                  <a:pt x="674751" y="556641"/>
                </a:lnTo>
                <a:lnTo>
                  <a:pt x="714603" y="560641"/>
                </a:lnTo>
                <a:lnTo>
                  <a:pt x="734949" y="560679"/>
                </a:lnTo>
                <a:lnTo>
                  <a:pt x="755523" y="559308"/>
                </a:lnTo>
                <a:lnTo>
                  <a:pt x="798791" y="551865"/>
                </a:lnTo>
                <a:lnTo>
                  <a:pt x="839800" y="538695"/>
                </a:lnTo>
                <a:lnTo>
                  <a:pt x="877976" y="520357"/>
                </a:lnTo>
                <a:lnTo>
                  <a:pt x="912774" y="497433"/>
                </a:lnTo>
                <a:lnTo>
                  <a:pt x="943610" y="470522"/>
                </a:lnTo>
                <a:lnTo>
                  <a:pt x="969937" y="440194"/>
                </a:lnTo>
                <a:lnTo>
                  <a:pt x="991184" y="407022"/>
                </a:lnTo>
                <a:lnTo>
                  <a:pt x="1006792" y="371602"/>
                </a:lnTo>
                <a:lnTo>
                  <a:pt x="1016215" y="334505"/>
                </a:lnTo>
                <a:lnTo>
                  <a:pt x="1018870" y="296303"/>
                </a:lnTo>
                <a:close/>
              </a:path>
              <a:path w="1179195" h="1270000">
                <a:moveTo>
                  <a:pt x="1178928" y="381000"/>
                </a:moveTo>
                <a:lnTo>
                  <a:pt x="1176147" y="368300"/>
                </a:lnTo>
                <a:lnTo>
                  <a:pt x="1162431" y="355600"/>
                </a:lnTo>
                <a:lnTo>
                  <a:pt x="1148422" y="342900"/>
                </a:lnTo>
                <a:lnTo>
                  <a:pt x="1133881" y="317500"/>
                </a:lnTo>
                <a:lnTo>
                  <a:pt x="1118616" y="304800"/>
                </a:lnTo>
                <a:lnTo>
                  <a:pt x="1129753" y="292100"/>
                </a:lnTo>
                <a:lnTo>
                  <a:pt x="1140472" y="279400"/>
                </a:lnTo>
                <a:lnTo>
                  <a:pt x="1151597" y="266700"/>
                </a:lnTo>
                <a:lnTo>
                  <a:pt x="1163955" y="254000"/>
                </a:lnTo>
                <a:lnTo>
                  <a:pt x="1169174" y="254000"/>
                </a:lnTo>
                <a:lnTo>
                  <a:pt x="1170076" y="241300"/>
                </a:lnTo>
                <a:lnTo>
                  <a:pt x="1166736" y="228600"/>
                </a:lnTo>
                <a:lnTo>
                  <a:pt x="1159256" y="215900"/>
                </a:lnTo>
                <a:lnTo>
                  <a:pt x="1125296" y="203200"/>
                </a:lnTo>
                <a:lnTo>
                  <a:pt x="1108443" y="190500"/>
                </a:lnTo>
                <a:lnTo>
                  <a:pt x="1091057" y="177800"/>
                </a:lnTo>
                <a:lnTo>
                  <a:pt x="1096810" y="165100"/>
                </a:lnTo>
                <a:lnTo>
                  <a:pt x="1103325" y="152400"/>
                </a:lnTo>
                <a:lnTo>
                  <a:pt x="1110424" y="139700"/>
                </a:lnTo>
                <a:lnTo>
                  <a:pt x="1117981" y="114300"/>
                </a:lnTo>
                <a:lnTo>
                  <a:pt x="1120876" y="114300"/>
                </a:lnTo>
                <a:lnTo>
                  <a:pt x="1118831" y="101600"/>
                </a:lnTo>
                <a:lnTo>
                  <a:pt x="1112837" y="88900"/>
                </a:lnTo>
                <a:lnTo>
                  <a:pt x="1066876" y="88900"/>
                </a:lnTo>
                <a:lnTo>
                  <a:pt x="1050124" y="76200"/>
                </a:lnTo>
                <a:lnTo>
                  <a:pt x="1033018" y="76200"/>
                </a:lnTo>
                <a:lnTo>
                  <a:pt x="1035151" y="50800"/>
                </a:lnTo>
                <a:lnTo>
                  <a:pt x="1036205" y="50800"/>
                </a:lnTo>
                <a:lnTo>
                  <a:pt x="1037209" y="38100"/>
                </a:lnTo>
                <a:lnTo>
                  <a:pt x="1039495" y="25400"/>
                </a:lnTo>
                <a:lnTo>
                  <a:pt x="1036066" y="25400"/>
                </a:lnTo>
                <a:lnTo>
                  <a:pt x="1028319" y="12700"/>
                </a:lnTo>
                <a:lnTo>
                  <a:pt x="1020699" y="12700"/>
                </a:lnTo>
                <a:lnTo>
                  <a:pt x="969378" y="25400"/>
                </a:lnTo>
                <a:lnTo>
                  <a:pt x="952246" y="25400"/>
                </a:lnTo>
                <a:lnTo>
                  <a:pt x="948334" y="0"/>
                </a:lnTo>
                <a:lnTo>
                  <a:pt x="907072" y="0"/>
                </a:lnTo>
                <a:lnTo>
                  <a:pt x="911390" y="25400"/>
                </a:lnTo>
                <a:lnTo>
                  <a:pt x="915250" y="38100"/>
                </a:lnTo>
                <a:lnTo>
                  <a:pt x="918337" y="50800"/>
                </a:lnTo>
                <a:lnTo>
                  <a:pt x="920623" y="63500"/>
                </a:lnTo>
                <a:lnTo>
                  <a:pt x="959205" y="63500"/>
                </a:lnTo>
                <a:lnTo>
                  <a:pt x="976071" y="50800"/>
                </a:lnTo>
                <a:lnTo>
                  <a:pt x="992479" y="50800"/>
                </a:lnTo>
                <a:lnTo>
                  <a:pt x="1008380" y="38100"/>
                </a:lnTo>
                <a:lnTo>
                  <a:pt x="1004443" y="50800"/>
                </a:lnTo>
                <a:lnTo>
                  <a:pt x="1001014" y="63500"/>
                </a:lnTo>
                <a:lnTo>
                  <a:pt x="998054" y="76200"/>
                </a:lnTo>
                <a:lnTo>
                  <a:pt x="995553" y="88900"/>
                </a:lnTo>
                <a:lnTo>
                  <a:pt x="995083" y="101600"/>
                </a:lnTo>
                <a:lnTo>
                  <a:pt x="997712" y="114300"/>
                </a:lnTo>
                <a:lnTo>
                  <a:pt x="1041463" y="114300"/>
                </a:lnTo>
                <a:lnTo>
                  <a:pt x="1055179" y="127000"/>
                </a:lnTo>
                <a:lnTo>
                  <a:pt x="1068832" y="127000"/>
                </a:lnTo>
                <a:lnTo>
                  <a:pt x="1063155" y="139700"/>
                </a:lnTo>
                <a:lnTo>
                  <a:pt x="1057567" y="152400"/>
                </a:lnTo>
                <a:lnTo>
                  <a:pt x="1051775" y="165100"/>
                </a:lnTo>
                <a:lnTo>
                  <a:pt x="1045464" y="177800"/>
                </a:lnTo>
                <a:lnTo>
                  <a:pt x="1042466" y="190500"/>
                </a:lnTo>
                <a:lnTo>
                  <a:pt x="1043012" y="190500"/>
                </a:lnTo>
                <a:lnTo>
                  <a:pt x="1046746" y="203200"/>
                </a:lnTo>
                <a:lnTo>
                  <a:pt x="1053338" y="215900"/>
                </a:lnTo>
                <a:lnTo>
                  <a:pt x="1068590" y="215900"/>
                </a:lnTo>
                <a:lnTo>
                  <a:pt x="1083386" y="228600"/>
                </a:lnTo>
                <a:lnTo>
                  <a:pt x="1097813" y="228600"/>
                </a:lnTo>
                <a:lnTo>
                  <a:pt x="1112012" y="241300"/>
                </a:lnTo>
                <a:lnTo>
                  <a:pt x="1102334" y="254000"/>
                </a:lnTo>
                <a:lnTo>
                  <a:pt x="1092415" y="266700"/>
                </a:lnTo>
                <a:lnTo>
                  <a:pt x="1082078" y="279400"/>
                </a:lnTo>
                <a:lnTo>
                  <a:pt x="1071118" y="279400"/>
                </a:lnTo>
                <a:lnTo>
                  <a:pt x="1066203" y="292100"/>
                </a:lnTo>
                <a:lnTo>
                  <a:pt x="1064272" y="304800"/>
                </a:lnTo>
                <a:lnTo>
                  <a:pt x="1065593" y="304800"/>
                </a:lnTo>
                <a:lnTo>
                  <a:pt x="1070483" y="317500"/>
                </a:lnTo>
                <a:lnTo>
                  <a:pt x="1083703" y="330200"/>
                </a:lnTo>
                <a:lnTo>
                  <a:pt x="1096518" y="342900"/>
                </a:lnTo>
                <a:lnTo>
                  <a:pt x="1108837" y="355600"/>
                </a:lnTo>
                <a:lnTo>
                  <a:pt x="1120648" y="381000"/>
                </a:lnTo>
                <a:lnTo>
                  <a:pt x="1104353" y="381000"/>
                </a:lnTo>
                <a:lnTo>
                  <a:pt x="1088047" y="393700"/>
                </a:lnTo>
                <a:lnTo>
                  <a:pt x="1071727" y="393700"/>
                </a:lnTo>
                <a:lnTo>
                  <a:pt x="1055370" y="406400"/>
                </a:lnTo>
                <a:lnTo>
                  <a:pt x="1048893" y="406400"/>
                </a:lnTo>
                <a:lnTo>
                  <a:pt x="1044194" y="419100"/>
                </a:lnTo>
                <a:lnTo>
                  <a:pt x="1043940" y="431800"/>
                </a:lnTo>
                <a:lnTo>
                  <a:pt x="1035812" y="431800"/>
                </a:lnTo>
                <a:lnTo>
                  <a:pt x="1030643" y="444500"/>
                </a:lnTo>
                <a:lnTo>
                  <a:pt x="1028979" y="444500"/>
                </a:lnTo>
                <a:lnTo>
                  <a:pt x="1031367" y="457200"/>
                </a:lnTo>
                <a:lnTo>
                  <a:pt x="1041577" y="482600"/>
                </a:lnTo>
                <a:lnTo>
                  <a:pt x="1050963" y="495300"/>
                </a:lnTo>
                <a:lnTo>
                  <a:pt x="1059662" y="520700"/>
                </a:lnTo>
                <a:lnTo>
                  <a:pt x="1067816" y="546100"/>
                </a:lnTo>
                <a:lnTo>
                  <a:pt x="1042466" y="546100"/>
                </a:lnTo>
                <a:lnTo>
                  <a:pt x="1017181" y="533400"/>
                </a:lnTo>
                <a:lnTo>
                  <a:pt x="954151" y="533400"/>
                </a:lnTo>
                <a:lnTo>
                  <a:pt x="946416" y="546100"/>
                </a:lnTo>
                <a:lnTo>
                  <a:pt x="943279" y="558800"/>
                </a:lnTo>
                <a:lnTo>
                  <a:pt x="945134" y="571500"/>
                </a:lnTo>
                <a:lnTo>
                  <a:pt x="954976" y="584200"/>
                </a:lnTo>
                <a:lnTo>
                  <a:pt x="965009" y="609600"/>
                </a:lnTo>
                <a:lnTo>
                  <a:pt x="975309" y="622300"/>
                </a:lnTo>
                <a:lnTo>
                  <a:pt x="986028" y="647700"/>
                </a:lnTo>
                <a:lnTo>
                  <a:pt x="924267" y="622300"/>
                </a:lnTo>
                <a:lnTo>
                  <a:pt x="894651" y="609600"/>
                </a:lnTo>
                <a:lnTo>
                  <a:pt x="866140" y="596900"/>
                </a:lnTo>
                <a:lnTo>
                  <a:pt x="837704" y="596900"/>
                </a:lnTo>
                <a:lnTo>
                  <a:pt x="831913" y="609600"/>
                </a:lnTo>
                <a:lnTo>
                  <a:pt x="832612" y="622300"/>
                </a:lnTo>
                <a:lnTo>
                  <a:pt x="839508" y="635000"/>
                </a:lnTo>
                <a:lnTo>
                  <a:pt x="846797" y="660400"/>
                </a:lnTo>
                <a:lnTo>
                  <a:pt x="854329" y="673100"/>
                </a:lnTo>
                <a:lnTo>
                  <a:pt x="861949" y="698500"/>
                </a:lnTo>
                <a:lnTo>
                  <a:pt x="846251" y="685800"/>
                </a:lnTo>
                <a:lnTo>
                  <a:pt x="831507" y="673100"/>
                </a:lnTo>
                <a:lnTo>
                  <a:pt x="817880" y="660666"/>
                </a:lnTo>
                <a:lnTo>
                  <a:pt x="817880" y="723900"/>
                </a:lnTo>
                <a:lnTo>
                  <a:pt x="809917" y="762000"/>
                </a:lnTo>
                <a:lnTo>
                  <a:pt x="802525" y="812800"/>
                </a:lnTo>
                <a:lnTo>
                  <a:pt x="795705" y="863600"/>
                </a:lnTo>
                <a:lnTo>
                  <a:pt x="789419" y="914400"/>
                </a:lnTo>
                <a:lnTo>
                  <a:pt x="783653" y="965200"/>
                </a:lnTo>
                <a:lnTo>
                  <a:pt x="778408" y="1016000"/>
                </a:lnTo>
                <a:lnTo>
                  <a:pt x="773658" y="1066800"/>
                </a:lnTo>
                <a:lnTo>
                  <a:pt x="769366" y="1117600"/>
                </a:lnTo>
                <a:lnTo>
                  <a:pt x="765556" y="1155700"/>
                </a:lnTo>
                <a:lnTo>
                  <a:pt x="744283" y="1143000"/>
                </a:lnTo>
                <a:lnTo>
                  <a:pt x="722185" y="1117600"/>
                </a:lnTo>
                <a:lnTo>
                  <a:pt x="699503" y="1092200"/>
                </a:lnTo>
                <a:lnTo>
                  <a:pt x="676529" y="1079500"/>
                </a:lnTo>
                <a:lnTo>
                  <a:pt x="649478" y="1079500"/>
                </a:lnTo>
                <a:lnTo>
                  <a:pt x="622706" y="1117600"/>
                </a:lnTo>
                <a:lnTo>
                  <a:pt x="594702" y="1155700"/>
                </a:lnTo>
                <a:lnTo>
                  <a:pt x="565315" y="1181100"/>
                </a:lnTo>
                <a:lnTo>
                  <a:pt x="534416" y="1219200"/>
                </a:lnTo>
                <a:lnTo>
                  <a:pt x="529983" y="1168400"/>
                </a:lnTo>
                <a:lnTo>
                  <a:pt x="531647" y="1117600"/>
                </a:lnTo>
                <a:lnTo>
                  <a:pt x="537235" y="1079500"/>
                </a:lnTo>
                <a:lnTo>
                  <a:pt x="544576" y="1028700"/>
                </a:lnTo>
                <a:lnTo>
                  <a:pt x="548043" y="1003300"/>
                </a:lnTo>
                <a:lnTo>
                  <a:pt x="551510" y="977900"/>
                </a:lnTo>
                <a:lnTo>
                  <a:pt x="555879" y="927100"/>
                </a:lnTo>
                <a:lnTo>
                  <a:pt x="585177" y="876300"/>
                </a:lnTo>
                <a:lnTo>
                  <a:pt x="613079" y="825500"/>
                </a:lnTo>
                <a:lnTo>
                  <a:pt x="666877" y="723900"/>
                </a:lnTo>
                <a:lnTo>
                  <a:pt x="674522" y="711200"/>
                </a:lnTo>
                <a:lnTo>
                  <a:pt x="682688" y="711200"/>
                </a:lnTo>
                <a:lnTo>
                  <a:pt x="691413" y="698500"/>
                </a:lnTo>
                <a:lnTo>
                  <a:pt x="700786" y="685800"/>
                </a:lnTo>
                <a:lnTo>
                  <a:pt x="713409" y="698500"/>
                </a:lnTo>
                <a:lnTo>
                  <a:pt x="726846" y="711200"/>
                </a:lnTo>
                <a:lnTo>
                  <a:pt x="740994" y="723900"/>
                </a:lnTo>
                <a:lnTo>
                  <a:pt x="755777" y="749300"/>
                </a:lnTo>
                <a:lnTo>
                  <a:pt x="789749" y="749300"/>
                </a:lnTo>
                <a:lnTo>
                  <a:pt x="793877" y="736600"/>
                </a:lnTo>
                <a:lnTo>
                  <a:pt x="795540" y="723900"/>
                </a:lnTo>
                <a:lnTo>
                  <a:pt x="797661" y="723900"/>
                </a:lnTo>
                <a:lnTo>
                  <a:pt x="799960" y="711200"/>
                </a:lnTo>
                <a:lnTo>
                  <a:pt x="812546" y="711200"/>
                </a:lnTo>
                <a:lnTo>
                  <a:pt x="817880" y="723900"/>
                </a:lnTo>
                <a:lnTo>
                  <a:pt x="817880" y="660666"/>
                </a:lnTo>
                <a:lnTo>
                  <a:pt x="817600" y="660400"/>
                </a:lnTo>
                <a:lnTo>
                  <a:pt x="800989" y="647700"/>
                </a:lnTo>
                <a:lnTo>
                  <a:pt x="769416" y="647700"/>
                </a:lnTo>
                <a:lnTo>
                  <a:pt x="766572" y="660400"/>
                </a:lnTo>
                <a:lnTo>
                  <a:pt x="765556" y="660400"/>
                </a:lnTo>
                <a:lnTo>
                  <a:pt x="764374" y="673100"/>
                </a:lnTo>
                <a:lnTo>
                  <a:pt x="762952" y="673100"/>
                </a:lnTo>
                <a:lnTo>
                  <a:pt x="761238" y="685800"/>
                </a:lnTo>
                <a:lnTo>
                  <a:pt x="729564" y="647700"/>
                </a:lnTo>
                <a:lnTo>
                  <a:pt x="716026" y="622300"/>
                </a:lnTo>
                <a:lnTo>
                  <a:pt x="686333" y="622300"/>
                </a:lnTo>
                <a:lnTo>
                  <a:pt x="681990" y="635000"/>
                </a:lnTo>
                <a:lnTo>
                  <a:pt x="673925" y="647700"/>
                </a:lnTo>
                <a:lnTo>
                  <a:pt x="665937" y="660400"/>
                </a:lnTo>
                <a:lnTo>
                  <a:pt x="657961" y="660400"/>
                </a:lnTo>
                <a:lnTo>
                  <a:pt x="649986" y="673100"/>
                </a:lnTo>
                <a:lnTo>
                  <a:pt x="639762" y="660400"/>
                </a:lnTo>
                <a:lnTo>
                  <a:pt x="630123" y="635000"/>
                </a:lnTo>
                <a:lnTo>
                  <a:pt x="625221" y="621093"/>
                </a:lnTo>
                <a:lnTo>
                  <a:pt x="625221" y="723900"/>
                </a:lnTo>
                <a:lnTo>
                  <a:pt x="601522" y="762000"/>
                </a:lnTo>
                <a:lnTo>
                  <a:pt x="577430" y="812800"/>
                </a:lnTo>
                <a:lnTo>
                  <a:pt x="552729" y="850900"/>
                </a:lnTo>
                <a:lnTo>
                  <a:pt x="527253" y="901700"/>
                </a:lnTo>
                <a:lnTo>
                  <a:pt x="500786" y="939800"/>
                </a:lnTo>
                <a:lnTo>
                  <a:pt x="473163" y="977900"/>
                </a:lnTo>
                <a:lnTo>
                  <a:pt x="444182" y="1028700"/>
                </a:lnTo>
                <a:lnTo>
                  <a:pt x="413651" y="1066800"/>
                </a:lnTo>
                <a:lnTo>
                  <a:pt x="381393" y="1104900"/>
                </a:lnTo>
                <a:lnTo>
                  <a:pt x="347218" y="1143000"/>
                </a:lnTo>
                <a:lnTo>
                  <a:pt x="337045" y="1079500"/>
                </a:lnTo>
                <a:lnTo>
                  <a:pt x="321678" y="1028700"/>
                </a:lnTo>
                <a:lnTo>
                  <a:pt x="298424" y="977900"/>
                </a:lnTo>
                <a:lnTo>
                  <a:pt x="264541" y="952500"/>
                </a:lnTo>
                <a:lnTo>
                  <a:pt x="154152" y="952500"/>
                </a:lnTo>
                <a:lnTo>
                  <a:pt x="105384" y="977900"/>
                </a:lnTo>
                <a:lnTo>
                  <a:pt x="58039" y="990600"/>
                </a:lnTo>
                <a:lnTo>
                  <a:pt x="85572" y="952500"/>
                </a:lnTo>
                <a:lnTo>
                  <a:pt x="114261" y="914400"/>
                </a:lnTo>
                <a:lnTo>
                  <a:pt x="143802" y="876300"/>
                </a:lnTo>
                <a:lnTo>
                  <a:pt x="173913" y="838200"/>
                </a:lnTo>
                <a:lnTo>
                  <a:pt x="234670" y="762000"/>
                </a:lnTo>
                <a:lnTo>
                  <a:pt x="264744" y="723900"/>
                </a:lnTo>
                <a:lnTo>
                  <a:pt x="294220" y="685800"/>
                </a:lnTo>
                <a:lnTo>
                  <a:pt x="322846" y="647700"/>
                </a:lnTo>
                <a:lnTo>
                  <a:pt x="350291" y="596900"/>
                </a:lnTo>
                <a:lnTo>
                  <a:pt x="376301" y="558800"/>
                </a:lnTo>
                <a:lnTo>
                  <a:pt x="376135" y="571500"/>
                </a:lnTo>
                <a:lnTo>
                  <a:pt x="379768" y="584200"/>
                </a:lnTo>
                <a:lnTo>
                  <a:pt x="420179" y="584200"/>
                </a:lnTo>
                <a:lnTo>
                  <a:pt x="432447" y="571500"/>
                </a:lnTo>
                <a:lnTo>
                  <a:pt x="457708" y="571500"/>
                </a:lnTo>
                <a:lnTo>
                  <a:pt x="460590" y="584200"/>
                </a:lnTo>
                <a:lnTo>
                  <a:pt x="462978" y="596900"/>
                </a:lnTo>
                <a:lnTo>
                  <a:pt x="464883" y="609600"/>
                </a:lnTo>
                <a:lnTo>
                  <a:pt x="466344" y="622300"/>
                </a:lnTo>
                <a:lnTo>
                  <a:pt x="468807" y="635000"/>
                </a:lnTo>
                <a:lnTo>
                  <a:pt x="473252" y="635000"/>
                </a:lnTo>
                <a:lnTo>
                  <a:pt x="479234" y="647700"/>
                </a:lnTo>
                <a:lnTo>
                  <a:pt x="525932" y="647700"/>
                </a:lnTo>
                <a:lnTo>
                  <a:pt x="545566" y="635000"/>
                </a:lnTo>
                <a:lnTo>
                  <a:pt x="564705" y="635000"/>
                </a:lnTo>
                <a:lnTo>
                  <a:pt x="583184" y="622300"/>
                </a:lnTo>
                <a:lnTo>
                  <a:pt x="591642" y="647700"/>
                </a:lnTo>
                <a:lnTo>
                  <a:pt x="601345" y="673100"/>
                </a:lnTo>
                <a:lnTo>
                  <a:pt x="612470" y="698500"/>
                </a:lnTo>
                <a:lnTo>
                  <a:pt x="625221" y="723900"/>
                </a:lnTo>
                <a:lnTo>
                  <a:pt x="625221" y="621093"/>
                </a:lnTo>
                <a:lnTo>
                  <a:pt x="621169" y="609600"/>
                </a:lnTo>
                <a:lnTo>
                  <a:pt x="613029" y="584200"/>
                </a:lnTo>
                <a:lnTo>
                  <a:pt x="611251" y="584200"/>
                </a:lnTo>
                <a:lnTo>
                  <a:pt x="605155" y="571500"/>
                </a:lnTo>
                <a:lnTo>
                  <a:pt x="589788" y="571500"/>
                </a:lnTo>
                <a:lnTo>
                  <a:pt x="585724" y="584200"/>
                </a:lnTo>
                <a:lnTo>
                  <a:pt x="567651" y="584200"/>
                </a:lnTo>
                <a:lnTo>
                  <a:pt x="549275" y="596900"/>
                </a:lnTo>
                <a:lnTo>
                  <a:pt x="511683" y="622300"/>
                </a:lnTo>
                <a:lnTo>
                  <a:pt x="508762" y="596900"/>
                </a:lnTo>
                <a:lnTo>
                  <a:pt x="505256" y="584200"/>
                </a:lnTo>
                <a:lnTo>
                  <a:pt x="503186" y="571500"/>
                </a:lnTo>
                <a:lnTo>
                  <a:pt x="501103" y="558800"/>
                </a:lnTo>
                <a:lnTo>
                  <a:pt x="496189" y="533400"/>
                </a:lnTo>
                <a:lnTo>
                  <a:pt x="493268" y="533400"/>
                </a:lnTo>
                <a:lnTo>
                  <a:pt x="486029" y="520700"/>
                </a:lnTo>
                <a:lnTo>
                  <a:pt x="458406" y="520700"/>
                </a:lnTo>
                <a:lnTo>
                  <a:pt x="436422" y="533400"/>
                </a:lnTo>
                <a:lnTo>
                  <a:pt x="425450" y="533400"/>
                </a:lnTo>
                <a:lnTo>
                  <a:pt x="424624" y="495300"/>
                </a:lnTo>
                <a:lnTo>
                  <a:pt x="413867" y="469900"/>
                </a:lnTo>
                <a:lnTo>
                  <a:pt x="392417" y="444500"/>
                </a:lnTo>
                <a:lnTo>
                  <a:pt x="359537" y="431800"/>
                </a:lnTo>
                <a:lnTo>
                  <a:pt x="346837" y="431800"/>
                </a:lnTo>
                <a:lnTo>
                  <a:pt x="354558" y="419100"/>
                </a:lnTo>
                <a:lnTo>
                  <a:pt x="362407" y="393700"/>
                </a:lnTo>
                <a:lnTo>
                  <a:pt x="370459" y="381000"/>
                </a:lnTo>
                <a:lnTo>
                  <a:pt x="378841" y="368300"/>
                </a:lnTo>
                <a:lnTo>
                  <a:pt x="381317" y="368300"/>
                </a:lnTo>
                <a:lnTo>
                  <a:pt x="380961" y="355600"/>
                </a:lnTo>
                <a:lnTo>
                  <a:pt x="377799" y="342900"/>
                </a:lnTo>
                <a:lnTo>
                  <a:pt x="371856" y="342900"/>
                </a:lnTo>
                <a:lnTo>
                  <a:pt x="360057" y="330200"/>
                </a:lnTo>
                <a:lnTo>
                  <a:pt x="349135" y="317500"/>
                </a:lnTo>
                <a:lnTo>
                  <a:pt x="338607" y="317500"/>
                </a:lnTo>
                <a:lnTo>
                  <a:pt x="328041" y="304800"/>
                </a:lnTo>
                <a:lnTo>
                  <a:pt x="337362" y="292100"/>
                </a:lnTo>
                <a:lnTo>
                  <a:pt x="347281" y="279400"/>
                </a:lnTo>
                <a:lnTo>
                  <a:pt x="357568" y="266700"/>
                </a:lnTo>
                <a:lnTo>
                  <a:pt x="378752" y="266700"/>
                </a:lnTo>
                <a:lnTo>
                  <a:pt x="386270" y="254000"/>
                </a:lnTo>
                <a:lnTo>
                  <a:pt x="390918" y="254000"/>
                </a:lnTo>
                <a:lnTo>
                  <a:pt x="391541" y="241300"/>
                </a:lnTo>
                <a:lnTo>
                  <a:pt x="390385" y="228600"/>
                </a:lnTo>
                <a:lnTo>
                  <a:pt x="388886" y="203200"/>
                </a:lnTo>
                <a:lnTo>
                  <a:pt x="387121" y="190500"/>
                </a:lnTo>
                <a:lnTo>
                  <a:pt x="385191" y="177800"/>
                </a:lnTo>
                <a:lnTo>
                  <a:pt x="388861" y="152400"/>
                </a:lnTo>
                <a:lnTo>
                  <a:pt x="404202" y="127000"/>
                </a:lnTo>
                <a:lnTo>
                  <a:pt x="427685" y="127000"/>
                </a:lnTo>
                <a:lnTo>
                  <a:pt x="455803" y="114300"/>
                </a:lnTo>
                <a:lnTo>
                  <a:pt x="465353" y="114300"/>
                </a:lnTo>
                <a:lnTo>
                  <a:pt x="471462" y="101600"/>
                </a:lnTo>
                <a:lnTo>
                  <a:pt x="473456" y="88900"/>
                </a:lnTo>
                <a:lnTo>
                  <a:pt x="470662" y="88900"/>
                </a:lnTo>
                <a:lnTo>
                  <a:pt x="466953" y="76200"/>
                </a:lnTo>
                <a:lnTo>
                  <a:pt x="463880" y="63500"/>
                </a:lnTo>
                <a:lnTo>
                  <a:pt x="461213" y="63500"/>
                </a:lnTo>
                <a:lnTo>
                  <a:pt x="458724" y="50800"/>
                </a:lnTo>
                <a:lnTo>
                  <a:pt x="540270" y="50800"/>
                </a:lnTo>
                <a:lnTo>
                  <a:pt x="547497" y="38100"/>
                </a:lnTo>
                <a:lnTo>
                  <a:pt x="552234" y="38100"/>
                </a:lnTo>
                <a:lnTo>
                  <a:pt x="553847" y="25400"/>
                </a:lnTo>
                <a:lnTo>
                  <a:pt x="552729" y="12700"/>
                </a:lnTo>
                <a:lnTo>
                  <a:pt x="552513" y="0"/>
                </a:lnTo>
                <a:lnTo>
                  <a:pt x="507111" y="0"/>
                </a:lnTo>
                <a:lnTo>
                  <a:pt x="484378" y="12700"/>
                </a:lnTo>
                <a:lnTo>
                  <a:pt x="418338" y="12700"/>
                </a:lnTo>
                <a:lnTo>
                  <a:pt x="407619" y="25400"/>
                </a:lnTo>
                <a:lnTo>
                  <a:pt x="401802" y="38100"/>
                </a:lnTo>
                <a:lnTo>
                  <a:pt x="401485" y="50800"/>
                </a:lnTo>
                <a:lnTo>
                  <a:pt x="407289" y="50800"/>
                </a:lnTo>
                <a:lnTo>
                  <a:pt x="411734" y="63500"/>
                </a:lnTo>
                <a:lnTo>
                  <a:pt x="415417" y="63500"/>
                </a:lnTo>
                <a:lnTo>
                  <a:pt x="417449" y="76200"/>
                </a:lnTo>
                <a:lnTo>
                  <a:pt x="371335" y="101600"/>
                </a:lnTo>
                <a:lnTo>
                  <a:pt x="348551" y="139700"/>
                </a:lnTo>
                <a:lnTo>
                  <a:pt x="342328" y="177800"/>
                </a:lnTo>
                <a:lnTo>
                  <a:pt x="345948" y="241300"/>
                </a:lnTo>
                <a:lnTo>
                  <a:pt x="346583" y="241300"/>
                </a:lnTo>
                <a:lnTo>
                  <a:pt x="329653" y="254000"/>
                </a:lnTo>
                <a:lnTo>
                  <a:pt x="313766" y="266700"/>
                </a:lnTo>
                <a:lnTo>
                  <a:pt x="298945" y="279400"/>
                </a:lnTo>
                <a:lnTo>
                  <a:pt x="285242" y="292100"/>
                </a:lnTo>
                <a:lnTo>
                  <a:pt x="280758" y="304800"/>
                </a:lnTo>
                <a:lnTo>
                  <a:pt x="280136" y="304800"/>
                </a:lnTo>
                <a:lnTo>
                  <a:pt x="283108" y="317500"/>
                </a:lnTo>
                <a:lnTo>
                  <a:pt x="289433" y="330200"/>
                </a:lnTo>
                <a:lnTo>
                  <a:pt x="301117" y="330200"/>
                </a:lnTo>
                <a:lnTo>
                  <a:pt x="312521" y="342900"/>
                </a:lnTo>
                <a:lnTo>
                  <a:pt x="323621" y="355600"/>
                </a:lnTo>
                <a:lnTo>
                  <a:pt x="334391" y="368300"/>
                </a:lnTo>
                <a:lnTo>
                  <a:pt x="322808" y="381000"/>
                </a:lnTo>
                <a:lnTo>
                  <a:pt x="312000" y="406400"/>
                </a:lnTo>
                <a:lnTo>
                  <a:pt x="301802" y="419100"/>
                </a:lnTo>
                <a:lnTo>
                  <a:pt x="292100" y="444500"/>
                </a:lnTo>
                <a:lnTo>
                  <a:pt x="288937" y="457200"/>
                </a:lnTo>
                <a:lnTo>
                  <a:pt x="291160" y="457200"/>
                </a:lnTo>
                <a:lnTo>
                  <a:pt x="297688" y="469900"/>
                </a:lnTo>
                <a:lnTo>
                  <a:pt x="348615" y="469900"/>
                </a:lnTo>
                <a:lnTo>
                  <a:pt x="363816" y="482600"/>
                </a:lnTo>
                <a:lnTo>
                  <a:pt x="373913" y="482600"/>
                </a:lnTo>
                <a:lnTo>
                  <a:pt x="379577" y="495300"/>
                </a:lnTo>
                <a:lnTo>
                  <a:pt x="381508" y="520700"/>
                </a:lnTo>
                <a:lnTo>
                  <a:pt x="280339" y="635000"/>
                </a:lnTo>
                <a:lnTo>
                  <a:pt x="247154" y="673100"/>
                </a:lnTo>
                <a:lnTo>
                  <a:pt x="214363" y="711200"/>
                </a:lnTo>
                <a:lnTo>
                  <a:pt x="182029" y="749300"/>
                </a:lnTo>
                <a:lnTo>
                  <a:pt x="150241" y="800100"/>
                </a:lnTo>
                <a:lnTo>
                  <a:pt x="119049" y="838200"/>
                </a:lnTo>
                <a:lnTo>
                  <a:pt x="88557" y="876300"/>
                </a:lnTo>
                <a:lnTo>
                  <a:pt x="58813" y="927100"/>
                </a:lnTo>
                <a:lnTo>
                  <a:pt x="29908" y="965200"/>
                </a:lnTo>
                <a:lnTo>
                  <a:pt x="1905" y="1003300"/>
                </a:lnTo>
                <a:lnTo>
                  <a:pt x="0" y="1016000"/>
                </a:lnTo>
                <a:lnTo>
                  <a:pt x="2260" y="1028700"/>
                </a:lnTo>
                <a:lnTo>
                  <a:pt x="15494" y="1028700"/>
                </a:lnTo>
                <a:lnTo>
                  <a:pt x="17653" y="1041400"/>
                </a:lnTo>
                <a:lnTo>
                  <a:pt x="19939" y="1041400"/>
                </a:lnTo>
                <a:lnTo>
                  <a:pt x="74790" y="1028700"/>
                </a:lnTo>
                <a:lnTo>
                  <a:pt x="126453" y="1003300"/>
                </a:lnTo>
                <a:lnTo>
                  <a:pt x="178168" y="990600"/>
                </a:lnTo>
                <a:lnTo>
                  <a:pt x="238125" y="990600"/>
                </a:lnTo>
                <a:lnTo>
                  <a:pt x="265176" y="1003300"/>
                </a:lnTo>
                <a:lnTo>
                  <a:pt x="284721" y="1054100"/>
                </a:lnTo>
                <a:lnTo>
                  <a:pt x="298335" y="1104900"/>
                </a:lnTo>
                <a:lnTo>
                  <a:pt x="307555" y="1143000"/>
                </a:lnTo>
                <a:lnTo>
                  <a:pt x="313944" y="1181100"/>
                </a:lnTo>
                <a:lnTo>
                  <a:pt x="316484" y="1193800"/>
                </a:lnTo>
                <a:lnTo>
                  <a:pt x="348488" y="1193800"/>
                </a:lnTo>
                <a:lnTo>
                  <a:pt x="383590" y="1155700"/>
                </a:lnTo>
                <a:lnTo>
                  <a:pt x="416979" y="1117600"/>
                </a:lnTo>
                <a:lnTo>
                  <a:pt x="448640" y="1079500"/>
                </a:lnTo>
                <a:lnTo>
                  <a:pt x="478561" y="1041400"/>
                </a:lnTo>
                <a:lnTo>
                  <a:pt x="506730" y="1003300"/>
                </a:lnTo>
                <a:lnTo>
                  <a:pt x="496646" y="1054100"/>
                </a:lnTo>
                <a:lnTo>
                  <a:pt x="490969" y="1104900"/>
                </a:lnTo>
                <a:lnTo>
                  <a:pt x="490156" y="1168400"/>
                </a:lnTo>
                <a:lnTo>
                  <a:pt x="494652" y="1219200"/>
                </a:lnTo>
                <a:lnTo>
                  <a:pt x="504952" y="1257300"/>
                </a:lnTo>
                <a:lnTo>
                  <a:pt x="506730" y="1270000"/>
                </a:lnTo>
                <a:lnTo>
                  <a:pt x="537464" y="1270000"/>
                </a:lnTo>
                <a:lnTo>
                  <a:pt x="582320" y="1219200"/>
                </a:lnTo>
                <a:lnTo>
                  <a:pt x="604786" y="1193800"/>
                </a:lnTo>
                <a:lnTo>
                  <a:pt x="637743" y="1155700"/>
                </a:lnTo>
                <a:lnTo>
                  <a:pt x="669163" y="1117600"/>
                </a:lnTo>
                <a:lnTo>
                  <a:pt x="694423" y="1143000"/>
                </a:lnTo>
                <a:lnTo>
                  <a:pt x="742327" y="1193800"/>
                </a:lnTo>
                <a:lnTo>
                  <a:pt x="766953" y="1219200"/>
                </a:lnTo>
                <a:lnTo>
                  <a:pt x="793559" y="1219200"/>
                </a:lnTo>
                <a:lnTo>
                  <a:pt x="798715" y="1206500"/>
                </a:lnTo>
                <a:lnTo>
                  <a:pt x="800862" y="1206500"/>
                </a:lnTo>
                <a:lnTo>
                  <a:pt x="804532" y="1155700"/>
                </a:lnTo>
                <a:lnTo>
                  <a:pt x="808913" y="1104900"/>
                </a:lnTo>
                <a:lnTo>
                  <a:pt x="813943" y="1041400"/>
                </a:lnTo>
                <a:lnTo>
                  <a:pt x="819569" y="990600"/>
                </a:lnTo>
                <a:lnTo>
                  <a:pt x="825741" y="939800"/>
                </a:lnTo>
                <a:lnTo>
                  <a:pt x="832383" y="889000"/>
                </a:lnTo>
                <a:lnTo>
                  <a:pt x="839470" y="838200"/>
                </a:lnTo>
                <a:lnTo>
                  <a:pt x="846924" y="787400"/>
                </a:lnTo>
                <a:lnTo>
                  <a:pt x="854710" y="736600"/>
                </a:lnTo>
                <a:lnTo>
                  <a:pt x="872274" y="736600"/>
                </a:lnTo>
                <a:lnTo>
                  <a:pt x="881291" y="749300"/>
                </a:lnTo>
                <a:lnTo>
                  <a:pt x="914971" y="749300"/>
                </a:lnTo>
                <a:lnTo>
                  <a:pt x="922667" y="736600"/>
                </a:lnTo>
                <a:lnTo>
                  <a:pt x="925804" y="723900"/>
                </a:lnTo>
                <a:lnTo>
                  <a:pt x="923925" y="711200"/>
                </a:lnTo>
                <a:lnTo>
                  <a:pt x="917460" y="698500"/>
                </a:lnTo>
                <a:lnTo>
                  <a:pt x="911352" y="685800"/>
                </a:lnTo>
                <a:lnTo>
                  <a:pt x="905421" y="673100"/>
                </a:lnTo>
                <a:lnTo>
                  <a:pt x="899541" y="660400"/>
                </a:lnTo>
                <a:lnTo>
                  <a:pt x="952080" y="685800"/>
                </a:lnTo>
                <a:lnTo>
                  <a:pt x="979043" y="685800"/>
                </a:lnTo>
                <a:lnTo>
                  <a:pt x="1006348" y="698500"/>
                </a:lnTo>
                <a:lnTo>
                  <a:pt x="1045171" y="698500"/>
                </a:lnTo>
                <a:lnTo>
                  <a:pt x="1053414" y="685800"/>
                </a:lnTo>
                <a:lnTo>
                  <a:pt x="1056817" y="673100"/>
                </a:lnTo>
                <a:lnTo>
                  <a:pt x="1054227" y="660400"/>
                </a:lnTo>
                <a:lnTo>
                  <a:pt x="1040485" y="647700"/>
                </a:lnTo>
                <a:lnTo>
                  <a:pt x="1027658" y="622300"/>
                </a:lnTo>
                <a:lnTo>
                  <a:pt x="1015771" y="609600"/>
                </a:lnTo>
                <a:lnTo>
                  <a:pt x="1004824" y="584200"/>
                </a:lnTo>
                <a:lnTo>
                  <a:pt x="1115644" y="584200"/>
                </a:lnTo>
                <a:lnTo>
                  <a:pt x="1119924" y="571500"/>
                </a:lnTo>
                <a:lnTo>
                  <a:pt x="1119886" y="558800"/>
                </a:lnTo>
                <a:lnTo>
                  <a:pt x="1116050" y="546100"/>
                </a:lnTo>
                <a:lnTo>
                  <a:pt x="1112215" y="533400"/>
                </a:lnTo>
                <a:lnTo>
                  <a:pt x="1102423" y="508000"/>
                </a:lnTo>
                <a:lnTo>
                  <a:pt x="1090523" y="469900"/>
                </a:lnTo>
                <a:lnTo>
                  <a:pt x="1076579" y="444500"/>
                </a:lnTo>
                <a:lnTo>
                  <a:pt x="1077976" y="444500"/>
                </a:lnTo>
                <a:lnTo>
                  <a:pt x="1122299" y="419100"/>
                </a:lnTo>
                <a:lnTo>
                  <a:pt x="1144689" y="419100"/>
                </a:lnTo>
                <a:lnTo>
                  <a:pt x="1167384" y="406400"/>
                </a:lnTo>
                <a:lnTo>
                  <a:pt x="1174089" y="393700"/>
                </a:lnTo>
                <a:lnTo>
                  <a:pt x="1178090" y="393700"/>
                </a:lnTo>
                <a:lnTo>
                  <a:pt x="1178928" y="381000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8" name="object 48"/>
          <p:cNvGrpSpPr/>
          <p:nvPr/>
        </p:nvGrpSpPr>
        <p:grpSpPr>
          <a:xfrm>
            <a:off x="8398446" y="2745997"/>
            <a:ext cx="507365" cy="488950"/>
            <a:chOff x="8398446" y="2745997"/>
            <a:chExt cx="507365" cy="488950"/>
          </a:xfrm>
        </p:grpSpPr>
        <p:sp>
          <p:nvSpPr>
            <p:cNvPr id="49" name="object 49"/>
            <p:cNvSpPr/>
            <p:nvPr/>
          </p:nvSpPr>
          <p:spPr>
            <a:xfrm>
              <a:off x="8398446" y="2919317"/>
              <a:ext cx="349885" cy="316230"/>
            </a:xfrm>
            <a:custGeom>
              <a:avLst/>
              <a:gdLst/>
              <a:ahLst/>
              <a:cxnLst/>
              <a:rect l="l" t="t" r="r" b="b"/>
              <a:pathLst>
                <a:path w="349884" h="316230">
                  <a:moveTo>
                    <a:pt x="186690" y="0"/>
                  </a:moveTo>
                  <a:lnTo>
                    <a:pt x="150332" y="2571"/>
                  </a:lnTo>
                  <a:lnTo>
                    <a:pt x="114617" y="16287"/>
                  </a:lnTo>
                  <a:lnTo>
                    <a:pt x="86330" y="26322"/>
                  </a:lnTo>
                  <a:lnTo>
                    <a:pt x="36661" y="59060"/>
                  </a:lnTo>
                  <a:lnTo>
                    <a:pt x="2258" y="108904"/>
                  </a:lnTo>
                  <a:lnTo>
                    <a:pt x="0" y="138604"/>
                  </a:lnTo>
                  <a:lnTo>
                    <a:pt x="9267" y="166804"/>
                  </a:lnTo>
                  <a:lnTo>
                    <a:pt x="39433" y="197008"/>
                  </a:lnTo>
                  <a:lnTo>
                    <a:pt x="78120" y="208359"/>
                  </a:lnTo>
                  <a:lnTo>
                    <a:pt x="98637" y="208528"/>
                  </a:lnTo>
                  <a:lnTo>
                    <a:pt x="119570" y="207422"/>
                  </a:lnTo>
                  <a:lnTo>
                    <a:pt x="128639" y="207220"/>
                  </a:lnTo>
                  <a:lnTo>
                    <a:pt x="162859" y="228324"/>
                  </a:lnTo>
                  <a:lnTo>
                    <a:pt x="177555" y="273317"/>
                  </a:lnTo>
                  <a:lnTo>
                    <a:pt x="188023" y="294671"/>
                  </a:lnTo>
                  <a:lnTo>
                    <a:pt x="191833" y="299878"/>
                  </a:lnTo>
                  <a:lnTo>
                    <a:pt x="196405" y="304069"/>
                  </a:lnTo>
                  <a:lnTo>
                    <a:pt x="201612" y="307244"/>
                  </a:lnTo>
                  <a:lnTo>
                    <a:pt x="231848" y="315612"/>
                  </a:lnTo>
                  <a:lnTo>
                    <a:pt x="266144" y="311419"/>
                  </a:lnTo>
                  <a:lnTo>
                    <a:pt x="321627" y="280447"/>
                  </a:lnTo>
                  <a:lnTo>
                    <a:pt x="348567" y="217741"/>
                  </a:lnTo>
                  <a:lnTo>
                    <a:pt x="349827" y="182614"/>
                  </a:lnTo>
                  <a:lnTo>
                    <a:pt x="345122" y="148748"/>
                  </a:lnTo>
                  <a:lnTo>
                    <a:pt x="332926" y="110853"/>
                  </a:lnTo>
                  <a:lnTo>
                    <a:pt x="313086" y="76374"/>
                  </a:lnTo>
                  <a:lnTo>
                    <a:pt x="287008" y="46682"/>
                  </a:lnTo>
                  <a:lnTo>
                    <a:pt x="256095" y="23145"/>
                  </a:lnTo>
                  <a:lnTo>
                    <a:pt x="222380" y="7286"/>
                  </a:lnTo>
                  <a:lnTo>
                    <a:pt x="186690" y="0"/>
                  </a:lnTo>
                  <a:close/>
                </a:path>
              </a:pathLst>
            </a:custGeom>
            <a:solidFill>
              <a:srgbClr val="FFE782">
                <a:alpha val="58430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0" name="object 5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8466962" y="2768603"/>
              <a:ext cx="121542" cy="12336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8639412" y="2745997"/>
              <a:ext cx="254650" cy="239391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8783557" y="3022234"/>
              <a:ext cx="121959" cy="112047"/>
            </a:xfrm>
            <a:prstGeom prst="rect">
              <a:avLst/>
            </a:prstGeom>
          </p:spPr>
        </p:pic>
      </p:grpSp>
      <p:grpSp>
        <p:nvGrpSpPr>
          <p:cNvPr id="53" name="object 53"/>
          <p:cNvGrpSpPr/>
          <p:nvPr/>
        </p:nvGrpSpPr>
        <p:grpSpPr>
          <a:xfrm>
            <a:off x="425679" y="2666424"/>
            <a:ext cx="507365" cy="488950"/>
            <a:chOff x="425679" y="2666424"/>
            <a:chExt cx="507365" cy="488950"/>
          </a:xfrm>
        </p:grpSpPr>
        <p:sp>
          <p:nvSpPr>
            <p:cNvPr id="54" name="object 54"/>
            <p:cNvSpPr/>
            <p:nvPr/>
          </p:nvSpPr>
          <p:spPr>
            <a:xfrm>
              <a:off x="582914" y="2839688"/>
              <a:ext cx="349885" cy="316230"/>
            </a:xfrm>
            <a:custGeom>
              <a:avLst/>
              <a:gdLst/>
              <a:ahLst/>
              <a:cxnLst/>
              <a:rect l="l" t="t" r="r" b="b"/>
              <a:pathLst>
                <a:path w="349884" h="316230">
                  <a:moveTo>
                    <a:pt x="163146" y="0"/>
                  </a:moveTo>
                  <a:lnTo>
                    <a:pt x="93690" y="23145"/>
                  </a:lnTo>
                  <a:lnTo>
                    <a:pt x="62804" y="46684"/>
                  </a:lnTo>
                  <a:lnTo>
                    <a:pt x="36740" y="76390"/>
                  </a:lnTo>
                  <a:lnTo>
                    <a:pt x="16891" y="110906"/>
                  </a:lnTo>
                  <a:lnTo>
                    <a:pt x="4650" y="148875"/>
                  </a:lnTo>
                  <a:lnTo>
                    <a:pt x="0" y="182721"/>
                  </a:lnTo>
                  <a:lnTo>
                    <a:pt x="1285" y="217805"/>
                  </a:lnTo>
                  <a:lnTo>
                    <a:pt x="28171" y="280447"/>
                  </a:lnTo>
                  <a:lnTo>
                    <a:pt x="83664" y="311419"/>
                  </a:lnTo>
                  <a:lnTo>
                    <a:pt x="117982" y="315612"/>
                  </a:lnTo>
                  <a:lnTo>
                    <a:pt x="148262" y="307244"/>
                  </a:lnTo>
                  <a:lnTo>
                    <a:pt x="172279" y="273371"/>
                  </a:lnTo>
                  <a:lnTo>
                    <a:pt x="179079" y="249904"/>
                  </a:lnTo>
                  <a:lnTo>
                    <a:pt x="186983" y="228342"/>
                  </a:lnTo>
                  <a:lnTo>
                    <a:pt x="200815" y="212756"/>
                  </a:lnTo>
                  <a:lnTo>
                    <a:pt x="206555" y="209960"/>
                  </a:lnTo>
                  <a:lnTo>
                    <a:pt x="213299" y="208105"/>
                  </a:lnTo>
                  <a:lnTo>
                    <a:pt x="221157" y="207273"/>
                  </a:lnTo>
                  <a:lnTo>
                    <a:pt x="251182" y="208599"/>
                  </a:lnTo>
                  <a:lnTo>
                    <a:pt x="271709" y="208422"/>
                  </a:lnTo>
                  <a:lnTo>
                    <a:pt x="310454" y="197008"/>
                  </a:lnTo>
                  <a:lnTo>
                    <a:pt x="340556" y="166858"/>
                  </a:lnTo>
                  <a:lnTo>
                    <a:pt x="349830" y="138620"/>
                  </a:lnTo>
                  <a:lnTo>
                    <a:pt x="347560" y="108906"/>
                  </a:lnTo>
                  <a:lnTo>
                    <a:pt x="313160" y="59060"/>
                  </a:lnTo>
                  <a:lnTo>
                    <a:pt x="263513" y="26322"/>
                  </a:lnTo>
                  <a:lnTo>
                    <a:pt x="235270" y="16287"/>
                  </a:lnTo>
                  <a:lnTo>
                    <a:pt x="199539" y="2571"/>
                  </a:lnTo>
                  <a:lnTo>
                    <a:pt x="163146" y="0"/>
                  </a:lnTo>
                  <a:close/>
                </a:path>
              </a:pathLst>
            </a:custGeom>
            <a:solidFill>
              <a:srgbClr val="FFE782">
                <a:alpha val="58430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5" name="object 55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42697" y="2688974"/>
              <a:ext cx="121511" cy="123392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437172" y="2666424"/>
              <a:ext cx="254609" cy="239335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25679" y="2942621"/>
              <a:ext cx="121935" cy="112033"/>
            </a:xfrm>
            <a:prstGeom prst="rect">
              <a:avLst/>
            </a:prstGeom>
          </p:spPr>
        </p:pic>
      </p:grpSp>
      <p:sp>
        <p:nvSpPr>
          <p:cNvPr id="58" name="object 58"/>
          <p:cNvSpPr/>
          <p:nvPr/>
        </p:nvSpPr>
        <p:spPr>
          <a:xfrm>
            <a:off x="5074413" y="4376029"/>
            <a:ext cx="408305" cy="389255"/>
          </a:xfrm>
          <a:custGeom>
            <a:avLst/>
            <a:gdLst/>
            <a:ahLst/>
            <a:cxnLst/>
            <a:rect l="l" t="t" r="r" b="b"/>
            <a:pathLst>
              <a:path w="408304" h="389254">
                <a:moveTo>
                  <a:pt x="138896" y="0"/>
                </a:moveTo>
                <a:lnTo>
                  <a:pt x="98804" y="7273"/>
                </a:lnTo>
                <a:lnTo>
                  <a:pt x="60902" y="25081"/>
                </a:lnTo>
                <a:lnTo>
                  <a:pt x="30097" y="52002"/>
                </a:lnTo>
                <a:lnTo>
                  <a:pt x="9052" y="88980"/>
                </a:lnTo>
                <a:lnTo>
                  <a:pt x="0" y="132200"/>
                </a:lnTo>
                <a:lnTo>
                  <a:pt x="1332" y="179178"/>
                </a:lnTo>
                <a:lnTo>
                  <a:pt x="11443" y="227429"/>
                </a:lnTo>
                <a:lnTo>
                  <a:pt x="28729" y="274469"/>
                </a:lnTo>
                <a:lnTo>
                  <a:pt x="51581" y="317812"/>
                </a:lnTo>
                <a:lnTo>
                  <a:pt x="78396" y="354975"/>
                </a:lnTo>
                <a:lnTo>
                  <a:pt x="107567" y="383472"/>
                </a:lnTo>
                <a:lnTo>
                  <a:pt x="119124" y="388895"/>
                </a:lnTo>
                <a:lnTo>
                  <a:pt x="124331" y="387841"/>
                </a:lnTo>
                <a:lnTo>
                  <a:pt x="128014" y="384031"/>
                </a:lnTo>
                <a:lnTo>
                  <a:pt x="185735" y="384031"/>
                </a:lnTo>
                <a:lnTo>
                  <a:pt x="220231" y="375724"/>
                </a:lnTo>
                <a:lnTo>
                  <a:pt x="266263" y="355765"/>
                </a:lnTo>
                <a:lnTo>
                  <a:pt x="267993" y="354796"/>
                </a:lnTo>
                <a:lnTo>
                  <a:pt x="124204" y="354796"/>
                </a:lnTo>
                <a:lnTo>
                  <a:pt x="96772" y="307388"/>
                </a:lnTo>
                <a:lnTo>
                  <a:pt x="69625" y="261314"/>
                </a:lnTo>
                <a:lnTo>
                  <a:pt x="47480" y="212521"/>
                </a:lnTo>
                <a:lnTo>
                  <a:pt x="35050" y="156955"/>
                </a:lnTo>
                <a:lnTo>
                  <a:pt x="35823" y="123169"/>
                </a:lnTo>
                <a:lnTo>
                  <a:pt x="65232" y="64136"/>
                </a:lnTo>
                <a:lnTo>
                  <a:pt x="108604" y="33454"/>
                </a:lnTo>
                <a:lnTo>
                  <a:pt x="139604" y="27664"/>
                </a:lnTo>
                <a:lnTo>
                  <a:pt x="209015" y="27664"/>
                </a:lnTo>
                <a:lnTo>
                  <a:pt x="198002" y="15689"/>
                </a:lnTo>
                <a:lnTo>
                  <a:pt x="176274" y="4682"/>
                </a:lnTo>
                <a:lnTo>
                  <a:pt x="138896" y="0"/>
                </a:lnTo>
                <a:close/>
              </a:path>
              <a:path w="408304" h="389254">
                <a:moveTo>
                  <a:pt x="185735" y="384031"/>
                </a:moveTo>
                <a:lnTo>
                  <a:pt x="128014" y="384031"/>
                </a:lnTo>
                <a:lnTo>
                  <a:pt x="172604" y="387193"/>
                </a:lnTo>
                <a:lnTo>
                  <a:pt x="185735" y="384031"/>
                </a:lnTo>
                <a:close/>
              </a:path>
              <a:path w="408304" h="389254">
                <a:moveTo>
                  <a:pt x="374825" y="81546"/>
                </a:moveTo>
                <a:lnTo>
                  <a:pt x="295265" y="81546"/>
                </a:lnTo>
                <a:lnTo>
                  <a:pt x="317244" y="84629"/>
                </a:lnTo>
                <a:lnTo>
                  <a:pt x="323365" y="86932"/>
                </a:lnTo>
                <a:lnTo>
                  <a:pt x="363485" y="127802"/>
                </a:lnTo>
                <a:lnTo>
                  <a:pt x="369679" y="162992"/>
                </a:lnTo>
                <a:lnTo>
                  <a:pt x="364228" y="199657"/>
                </a:lnTo>
                <a:lnTo>
                  <a:pt x="328469" y="265074"/>
                </a:lnTo>
                <a:lnTo>
                  <a:pt x="299162" y="291082"/>
                </a:lnTo>
                <a:lnTo>
                  <a:pt x="265973" y="312186"/>
                </a:lnTo>
                <a:lnTo>
                  <a:pt x="205517" y="337363"/>
                </a:lnTo>
                <a:lnTo>
                  <a:pt x="151054" y="347845"/>
                </a:lnTo>
                <a:lnTo>
                  <a:pt x="124204" y="354796"/>
                </a:lnTo>
                <a:lnTo>
                  <a:pt x="267993" y="354796"/>
                </a:lnTo>
                <a:lnTo>
                  <a:pt x="306068" y="333460"/>
                </a:lnTo>
                <a:lnTo>
                  <a:pt x="342771" y="305720"/>
                </a:lnTo>
                <a:lnTo>
                  <a:pt x="374711" y="270403"/>
                </a:lnTo>
                <a:lnTo>
                  <a:pt x="397793" y="229263"/>
                </a:lnTo>
                <a:lnTo>
                  <a:pt x="407922" y="184057"/>
                </a:lnTo>
                <a:lnTo>
                  <a:pt x="406159" y="145414"/>
                </a:lnTo>
                <a:lnTo>
                  <a:pt x="394968" y="110557"/>
                </a:lnTo>
                <a:lnTo>
                  <a:pt x="374825" y="81546"/>
                </a:lnTo>
                <a:close/>
              </a:path>
              <a:path w="408304" h="389254">
                <a:moveTo>
                  <a:pt x="236307" y="100453"/>
                </a:moveTo>
                <a:lnTo>
                  <a:pt x="221105" y="100453"/>
                </a:lnTo>
                <a:lnTo>
                  <a:pt x="221994" y="102256"/>
                </a:lnTo>
                <a:lnTo>
                  <a:pt x="223391" y="103768"/>
                </a:lnTo>
                <a:lnTo>
                  <a:pt x="225169" y="104314"/>
                </a:lnTo>
                <a:lnTo>
                  <a:pt x="226185" y="104657"/>
                </a:lnTo>
                <a:lnTo>
                  <a:pt x="227328" y="104619"/>
                </a:lnTo>
                <a:lnTo>
                  <a:pt x="228471" y="104060"/>
                </a:lnTo>
                <a:lnTo>
                  <a:pt x="236307" y="100453"/>
                </a:lnTo>
                <a:close/>
              </a:path>
              <a:path w="408304" h="389254">
                <a:moveTo>
                  <a:pt x="209015" y="27664"/>
                </a:moveTo>
                <a:lnTo>
                  <a:pt x="139604" y="27664"/>
                </a:lnTo>
                <a:lnTo>
                  <a:pt x="153414" y="30311"/>
                </a:lnTo>
                <a:lnTo>
                  <a:pt x="171817" y="39942"/>
                </a:lnTo>
                <a:lnTo>
                  <a:pt x="187767" y="55230"/>
                </a:lnTo>
                <a:lnTo>
                  <a:pt x="201241" y="74882"/>
                </a:lnTo>
                <a:lnTo>
                  <a:pt x="212215" y="97608"/>
                </a:lnTo>
                <a:lnTo>
                  <a:pt x="212977" y="99069"/>
                </a:lnTo>
                <a:lnTo>
                  <a:pt x="214501" y="100148"/>
                </a:lnTo>
                <a:lnTo>
                  <a:pt x="217803" y="101215"/>
                </a:lnTo>
                <a:lnTo>
                  <a:pt x="219581" y="101202"/>
                </a:lnTo>
                <a:lnTo>
                  <a:pt x="221105" y="100453"/>
                </a:lnTo>
                <a:lnTo>
                  <a:pt x="236307" y="100453"/>
                </a:lnTo>
                <a:lnTo>
                  <a:pt x="251450" y="93483"/>
                </a:lnTo>
                <a:lnTo>
                  <a:pt x="255401" y="92007"/>
                </a:lnTo>
                <a:lnTo>
                  <a:pt x="225042" y="92007"/>
                </a:lnTo>
                <a:lnTo>
                  <a:pt x="224029" y="58877"/>
                </a:lnTo>
                <a:lnTo>
                  <a:pt x="214469" y="33595"/>
                </a:lnTo>
                <a:lnTo>
                  <a:pt x="209015" y="27664"/>
                </a:lnTo>
                <a:close/>
              </a:path>
              <a:path w="408304" h="389254">
                <a:moveTo>
                  <a:pt x="299497" y="47236"/>
                </a:moveTo>
                <a:lnTo>
                  <a:pt x="270619" y="54071"/>
                </a:lnTo>
                <a:lnTo>
                  <a:pt x="244955" y="69581"/>
                </a:lnTo>
                <a:lnTo>
                  <a:pt x="225042" y="92007"/>
                </a:lnTo>
                <a:lnTo>
                  <a:pt x="255401" y="92007"/>
                </a:lnTo>
                <a:lnTo>
                  <a:pt x="273524" y="85238"/>
                </a:lnTo>
                <a:lnTo>
                  <a:pt x="295265" y="81546"/>
                </a:lnTo>
                <a:lnTo>
                  <a:pt x="374825" y="81546"/>
                </a:lnTo>
                <a:lnTo>
                  <a:pt x="374346" y="80857"/>
                </a:lnTo>
                <a:lnTo>
                  <a:pt x="344295" y="57679"/>
                </a:lnTo>
                <a:lnTo>
                  <a:pt x="339342" y="54784"/>
                </a:lnTo>
                <a:lnTo>
                  <a:pt x="334262" y="52523"/>
                </a:lnTo>
                <a:lnTo>
                  <a:pt x="329055" y="50834"/>
                </a:lnTo>
                <a:lnTo>
                  <a:pt x="299497" y="47236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600227" y="249316"/>
            <a:ext cx="401955" cy="403225"/>
          </a:xfrm>
          <a:custGeom>
            <a:avLst/>
            <a:gdLst/>
            <a:ahLst/>
            <a:cxnLst/>
            <a:rect l="l" t="t" r="r" b="b"/>
            <a:pathLst>
              <a:path w="401955" h="403225">
                <a:moveTo>
                  <a:pt x="96148" y="74983"/>
                </a:moveTo>
                <a:lnTo>
                  <a:pt x="42596" y="104554"/>
                </a:lnTo>
                <a:lnTo>
                  <a:pt x="18676" y="137572"/>
                </a:lnTo>
                <a:lnTo>
                  <a:pt x="3627" y="176662"/>
                </a:lnTo>
                <a:lnTo>
                  <a:pt x="0" y="217408"/>
                </a:lnTo>
                <a:lnTo>
                  <a:pt x="10397" y="258656"/>
                </a:lnTo>
                <a:lnTo>
                  <a:pt x="33766" y="296122"/>
                </a:lnTo>
                <a:lnTo>
                  <a:pt x="67231" y="329120"/>
                </a:lnTo>
                <a:lnTo>
                  <a:pt x="107915" y="356965"/>
                </a:lnTo>
                <a:lnTo>
                  <a:pt x="152940" y="378969"/>
                </a:lnTo>
                <a:lnTo>
                  <a:pt x="199432" y="394448"/>
                </a:lnTo>
                <a:lnTo>
                  <a:pt x="244512" y="402714"/>
                </a:lnTo>
                <a:lnTo>
                  <a:pt x="285305" y="403082"/>
                </a:lnTo>
                <a:lnTo>
                  <a:pt x="288023" y="402955"/>
                </a:lnTo>
                <a:lnTo>
                  <a:pt x="290512" y="402320"/>
                </a:lnTo>
                <a:lnTo>
                  <a:pt x="297395" y="399018"/>
                </a:lnTo>
                <a:lnTo>
                  <a:pt x="300405" y="394700"/>
                </a:lnTo>
                <a:lnTo>
                  <a:pt x="300481" y="389366"/>
                </a:lnTo>
                <a:lnTo>
                  <a:pt x="322628" y="370951"/>
                </a:lnTo>
                <a:lnTo>
                  <a:pt x="277431" y="370951"/>
                </a:lnTo>
                <a:lnTo>
                  <a:pt x="173364" y="341185"/>
                </a:lnTo>
                <a:lnTo>
                  <a:pt x="123605" y="321284"/>
                </a:lnTo>
                <a:lnTo>
                  <a:pt x="76174" y="289798"/>
                </a:lnTo>
                <a:lnTo>
                  <a:pt x="39095" y="234791"/>
                </a:lnTo>
                <a:lnTo>
                  <a:pt x="33767" y="201876"/>
                </a:lnTo>
                <a:lnTo>
                  <a:pt x="37858" y="168259"/>
                </a:lnTo>
                <a:lnTo>
                  <a:pt x="62231" y="124110"/>
                </a:lnTo>
                <a:lnTo>
                  <a:pt x="167678" y="110617"/>
                </a:lnTo>
                <a:lnTo>
                  <a:pt x="144797" y="88187"/>
                </a:lnTo>
                <a:lnTo>
                  <a:pt x="120418" y="76549"/>
                </a:lnTo>
                <a:lnTo>
                  <a:pt x="96148" y="74983"/>
                </a:lnTo>
                <a:close/>
              </a:path>
              <a:path w="401955" h="403225">
                <a:moveTo>
                  <a:pt x="347012" y="34909"/>
                </a:moveTo>
                <a:lnTo>
                  <a:pt x="257352" y="34909"/>
                </a:lnTo>
                <a:lnTo>
                  <a:pt x="293173" y="41451"/>
                </a:lnTo>
                <a:lnTo>
                  <a:pt x="321979" y="62579"/>
                </a:lnTo>
                <a:lnTo>
                  <a:pt x="343399" y="92827"/>
                </a:lnTo>
                <a:lnTo>
                  <a:pt x="357060" y="126730"/>
                </a:lnTo>
                <a:lnTo>
                  <a:pt x="362853" y="164788"/>
                </a:lnTo>
                <a:lnTo>
                  <a:pt x="359711" y="203835"/>
                </a:lnTo>
                <a:lnTo>
                  <a:pt x="350373" y="242048"/>
                </a:lnTo>
                <a:lnTo>
                  <a:pt x="324130" y="302085"/>
                </a:lnTo>
                <a:lnTo>
                  <a:pt x="292037" y="347329"/>
                </a:lnTo>
                <a:lnTo>
                  <a:pt x="277431" y="370951"/>
                </a:lnTo>
                <a:lnTo>
                  <a:pt x="322628" y="370951"/>
                </a:lnTo>
                <a:lnTo>
                  <a:pt x="334864" y="360777"/>
                </a:lnTo>
                <a:lnTo>
                  <a:pt x="361303" y="319532"/>
                </a:lnTo>
                <a:lnTo>
                  <a:pt x="380725" y="273262"/>
                </a:lnTo>
                <a:lnTo>
                  <a:pt x="394055" y="229600"/>
                </a:lnTo>
                <a:lnTo>
                  <a:pt x="401329" y="184255"/>
                </a:lnTo>
                <a:lnTo>
                  <a:pt x="399946" y="136683"/>
                </a:lnTo>
                <a:lnTo>
                  <a:pt x="388160" y="90993"/>
                </a:lnTo>
                <a:lnTo>
                  <a:pt x="364223" y="51292"/>
                </a:lnTo>
                <a:lnTo>
                  <a:pt x="347012" y="34909"/>
                </a:lnTo>
                <a:close/>
              </a:path>
              <a:path w="401955" h="403225">
                <a:moveTo>
                  <a:pt x="167678" y="110617"/>
                </a:moveTo>
                <a:lnTo>
                  <a:pt x="116125" y="110617"/>
                </a:lnTo>
                <a:lnTo>
                  <a:pt x="139451" y="115496"/>
                </a:lnTo>
                <a:lnTo>
                  <a:pt x="163093" y="124317"/>
                </a:lnTo>
                <a:lnTo>
                  <a:pt x="164655" y="124825"/>
                </a:lnTo>
                <a:lnTo>
                  <a:pt x="166458" y="124571"/>
                </a:lnTo>
                <a:lnTo>
                  <a:pt x="169583" y="123047"/>
                </a:lnTo>
                <a:lnTo>
                  <a:pt x="170891" y="121777"/>
                </a:lnTo>
                <a:lnTo>
                  <a:pt x="171424" y="120253"/>
                </a:lnTo>
                <a:lnTo>
                  <a:pt x="177050" y="120253"/>
                </a:lnTo>
                <a:lnTo>
                  <a:pt x="178015" y="119745"/>
                </a:lnTo>
                <a:lnTo>
                  <a:pt x="178803" y="118983"/>
                </a:lnTo>
                <a:lnTo>
                  <a:pt x="179222" y="117713"/>
                </a:lnTo>
                <a:lnTo>
                  <a:pt x="181733" y="111363"/>
                </a:lnTo>
                <a:lnTo>
                  <a:pt x="168440" y="111363"/>
                </a:lnTo>
                <a:lnTo>
                  <a:pt x="167678" y="110617"/>
                </a:lnTo>
                <a:close/>
              </a:path>
              <a:path w="401955" h="403225">
                <a:moveTo>
                  <a:pt x="177050" y="120253"/>
                </a:moveTo>
                <a:lnTo>
                  <a:pt x="171424" y="120253"/>
                </a:lnTo>
                <a:lnTo>
                  <a:pt x="173342" y="120888"/>
                </a:lnTo>
                <a:lnTo>
                  <a:pt x="175450" y="121015"/>
                </a:lnTo>
                <a:lnTo>
                  <a:pt x="177050" y="120253"/>
                </a:lnTo>
                <a:close/>
              </a:path>
              <a:path w="401955" h="403225">
                <a:moveTo>
                  <a:pt x="268554" y="0"/>
                </a:moveTo>
                <a:lnTo>
                  <a:pt x="225247" y="5445"/>
                </a:lnTo>
                <a:lnTo>
                  <a:pt x="191234" y="27566"/>
                </a:lnTo>
                <a:lnTo>
                  <a:pt x="167313" y="81414"/>
                </a:lnTo>
                <a:lnTo>
                  <a:pt x="168440" y="111363"/>
                </a:lnTo>
                <a:lnTo>
                  <a:pt x="181733" y="111363"/>
                </a:lnTo>
                <a:lnTo>
                  <a:pt x="188510" y="94228"/>
                </a:lnTo>
                <a:lnTo>
                  <a:pt x="198767" y="72993"/>
                </a:lnTo>
                <a:lnTo>
                  <a:pt x="229933" y="42275"/>
                </a:lnTo>
                <a:lnTo>
                  <a:pt x="257352" y="34909"/>
                </a:lnTo>
                <a:lnTo>
                  <a:pt x="347012" y="34909"/>
                </a:lnTo>
                <a:lnTo>
                  <a:pt x="336205" y="24622"/>
                </a:lnTo>
                <a:lnTo>
                  <a:pt x="303996" y="7191"/>
                </a:lnTo>
                <a:lnTo>
                  <a:pt x="268554" y="0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60" name="object 60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347472" y="935983"/>
            <a:ext cx="2275282" cy="2464240"/>
          </a:xfrm>
          <a:prstGeom prst="rect">
            <a:avLst/>
          </a:prstGeom>
        </p:spPr>
      </p:pic>
      <p:pic>
        <p:nvPicPr>
          <p:cNvPr id="61" name="object 61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5833871" y="637263"/>
            <a:ext cx="2875971" cy="1529978"/>
          </a:xfrm>
          <a:prstGeom prst="rect">
            <a:avLst/>
          </a:prstGeom>
        </p:spPr>
      </p:pic>
      <p:pic>
        <p:nvPicPr>
          <p:cNvPr id="62" name="object 62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3614928" y="1466325"/>
            <a:ext cx="1935724" cy="2298134"/>
          </a:xfrm>
          <a:prstGeom prst="rect">
            <a:avLst/>
          </a:prstGeom>
        </p:spPr>
      </p:pic>
      <p:pic>
        <p:nvPicPr>
          <p:cNvPr id="63" name="object 63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6163055" y="3060402"/>
            <a:ext cx="2413959" cy="1976561"/>
          </a:xfrm>
          <a:prstGeom prst="rect">
            <a:avLst/>
          </a:prstGeom>
        </p:spPr>
      </p:pic>
      <p:sp>
        <p:nvSpPr>
          <p:cNvPr id="64" name="object 64"/>
          <p:cNvSpPr txBox="1"/>
          <p:nvPr/>
        </p:nvSpPr>
        <p:spPr>
          <a:xfrm>
            <a:off x="340258" y="663320"/>
            <a:ext cx="226822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Arial MT"/>
                <a:cs typeface="Arial MT"/>
              </a:rPr>
              <a:t>CUCHILLAS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DE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TRIMMING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6858127" y="314325"/>
            <a:ext cx="101536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latin typeface="Arial MT"/>
                <a:cs typeface="Arial MT"/>
              </a:rPr>
              <a:t>M</a:t>
            </a:r>
            <a:r>
              <a:rPr sz="1400" dirty="0">
                <a:latin typeface="Arial MT"/>
                <a:cs typeface="Arial MT"/>
              </a:rPr>
              <a:t>A</a:t>
            </a:r>
            <a:r>
              <a:rPr sz="1400" spc="-10" dirty="0">
                <a:latin typeface="Arial MT"/>
                <a:cs typeface="Arial MT"/>
              </a:rPr>
              <a:t>N</a:t>
            </a:r>
            <a:r>
              <a:rPr sz="1400" dirty="0">
                <a:latin typeface="Arial MT"/>
                <a:cs typeface="Arial MT"/>
              </a:rPr>
              <a:t>OPLAS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3694557" y="1100708"/>
            <a:ext cx="85598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Arial MT"/>
                <a:cs typeface="Arial MT"/>
              </a:rPr>
              <a:t>MÁQUINA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6478270" y="2716530"/>
            <a:ext cx="17672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Arial MT"/>
                <a:cs typeface="Arial MT"/>
              </a:rPr>
              <a:t>PIEDRA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VOLCÁNICA</a:t>
            </a:r>
            <a:endParaRPr sz="1400">
              <a:latin typeface="Arial MT"/>
              <a:cs typeface="Arial MT"/>
            </a:endParaRPr>
          </a:p>
        </p:txBody>
      </p:sp>
      <p:grpSp>
        <p:nvGrpSpPr>
          <p:cNvPr id="68" name="object 68"/>
          <p:cNvGrpSpPr/>
          <p:nvPr/>
        </p:nvGrpSpPr>
        <p:grpSpPr>
          <a:xfrm>
            <a:off x="219456" y="3823904"/>
            <a:ext cx="4084320" cy="1283335"/>
            <a:chOff x="219456" y="3802388"/>
            <a:chExt cx="4084320" cy="1283335"/>
          </a:xfrm>
        </p:grpSpPr>
        <p:pic>
          <p:nvPicPr>
            <p:cNvPr id="69" name="object 69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19456" y="3802388"/>
              <a:ext cx="1412275" cy="1254161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412747" y="3802441"/>
              <a:ext cx="1420342" cy="1283099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2709672" y="3831334"/>
              <a:ext cx="1593892" cy="1254252"/>
            </a:xfrm>
            <a:prstGeom prst="rect">
              <a:avLst/>
            </a:prstGeom>
          </p:spPr>
        </p:pic>
      </p:grpSp>
      <p:sp>
        <p:nvSpPr>
          <p:cNvPr id="72" name="object 72"/>
          <p:cNvSpPr txBox="1"/>
          <p:nvPr/>
        </p:nvSpPr>
        <p:spPr>
          <a:xfrm>
            <a:off x="979424" y="3492500"/>
            <a:ext cx="102425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Arial MT"/>
                <a:cs typeface="Arial MT"/>
              </a:rPr>
              <a:t>CUCHILLAS</a:t>
            </a:r>
            <a:endParaRPr sz="1400">
              <a:latin typeface="Arial MT"/>
              <a:cs typeface="Arial MT"/>
            </a:endParaRPr>
          </a:p>
        </p:txBody>
      </p:sp>
      <p:pic>
        <p:nvPicPr>
          <p:cNvPr id="73" name="object 73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2199132" y="1650671"/>
            <a:ext cx="1100328" cy="1284732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CD"/>
          </a:solidFill>
        </p:spPr>
        <p:txBody>
          <a:bodyPr wrap="square" lIns="0" tIns="0" rIns="0" bIns="0" rtlCol="0"/>
          <a:lstStyle/>
          <a:p>
            <a:endParaRPr lang="es-CO" dirty="0"/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2632075" y="219583"/>
            <a:ext cx="162813" cy="21310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61058" y="4712208"/>
            <a:ext cx="161416" cy="213258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6580631" y="124968"/>
            <a:ext cx="210185" cy="274320"/>
          </a:xfrm>
          <a:custGeom>
            <a:avLst/>
            <a:gdLst/>
            <a:ahLst/>
            <a:cxnLst/>
            <a:rect l="l" t="t" r="r" b="b"/>
            <a:pathLst>
              <a:path w="210184" h="274320">
                <a:moveTo>
                  <a:pt x="105537" y="0"/>
                </a:moveTo>
                <a:lnTo>
                  <a:pt x="96426" y="8058"/>
                </a:lnTo>
                <a:lnTo>
                  <a:pt x="88566" y="30368"/>
                </a:lnTo>
                <a:lnTo>
                  <a:pt x="82587" y="64133"/>
                </a:lnTo>
                <a:lnTo>
                  <a:pt x="79121" y="106553"/>
                </a:lnTo>
                <a:lnTo>
                  <a:pt x="47738" y="110549"/>
                </a:lnTo>
                <a:lnTo>
                  <a:pt x="22653" y="117475"/>
                </a:lnTo>
                <a:lnTo>
                  <a:pt x="6022" y="126591"/>
                </a:lnTo>
                <a:lnTo>
                  <a:pt x="0" y="137160"/>
                </a:lnTo>
                <a:lnTo>
                  <a:pt x="6022" y="147657"/>
                </a:lnTo>
                <a:lnTo>
                  <a:pt x="22653" y="156559"/>
                </a:lnTo>
                <a:lnTo>
                  <a:pt x="47738" y="163413"/>
                </a:lnTo>
                <a:lnTo>
                  <a:pt x="79121" y="167767"/>
                </a:lnTo>
                <a:lnTo>
                  <a:pt x="82587" y="210186"/>
                </a:lnTo>
                <a:lnTo>
                  <a:pt x="88566" y="243951"/>
                </a:lnTo>
                <a:lnTo>
                  <a:pt x="96426" y="266261"/>
                </a:lnTo>
                <a:lnTo>
                  <a:pt x="105537" y="274320"/>
                </a:lnTo>
                <a:lnTo>
                  <a:pt x="114718" y="266261"/>
                </a:lnTo>
                <a:lnTo>
                  <a:pt x="122602" y="243951"/>
                </a:lnTo>
                <a:lnTo>
                  <a:pt x="128557" y="210186"/>
                </a:lnTo>
                <a:lnTo>
                  <a:pt x="131952" y="167767"/>
                </a:lnTo>
                <a:lnTo>
                  <a:pt x="163196" y="163413"/>
                </a:lnTo>
                <a:lnTo>
                  <a:pt x="187975" y="156559"/>
                </a:lnTo>
                <a:lnTo>
                  <a:pt x="204301" y="147657"/>
                </a:lnTo>
                <a:lnTo>
                  <a:pt x="210185" y="137160"/>
                </a:lnTo>
                <a:lnTo>
                  <a:pt x="204301" y="126591"/>
                </a:lnTo>
                <a:lnTo>
                  <a:pt x="187975" y="117475"/>
                </a:lnTo>
                <a:lnTo>
                  <a:pt x="163196" y="110549"/>
                </a:lnTo>
                <a:lnTo>
                  <a:pt x="131952" y="106553"/>
                </a:lnTo>
                <a:lnTo>
                  <a:pt x="128557" y="63704"/>
                </a:lnTo>
                <a:lnTo>
                  <a:pt x="122602" y="29987"/>
                </a:lnTo>
                <a:lnTo>
                  <a:pt x="114718" y="7915"/>
                </a:lnTo>
                <a:lnTo>
                  <a:pt x="105537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709786" y="1194816"/>
            <a:ext cx="210185" cy="276225"/>
          </a:xfrm>
          <a:custGeom>
            <a:avLst/>
            <a:gdLst/>
            <a:ahLst/>
            <a:cxnLst/>
            <a:rect l="l" t="t" r="r" b="b"/>
            <a:pathLst>
              <a:path w="210184" h="276225">
                <a:moveTo>
                  <a:pt x="105410" y="0"/>
                </a:moveTo>
                <a:lnTo>
                  <a:pt x="95924" y="8104"/>
                </a:lnTo>
                <a:lnTo>
                  <a:pt x="88106" y="30543"/>
                </a:lnTo>
                <a:lnTo>
                  <a:pt x="82335" y="64508"/>
                </a:lnTo>
                <a:lnTo>
                  <a:pt x="78994" y="107187"/>
                </a:lnTo>
                <a:lnTo>
                  <a:pt x="47630" y="111132"/>
                </a:lnTo>
                <a:lnTo>
                  <a:pt x="22590" y="118078"/>
                </a:lnTo>
                <a:lnTo>
                  <a:pt x="6002" y="127261"/>
                </a:lnTo>
                <a:lnTo>
                  <a:pt x="0" y="137922"/>
                </a:lnTo>
                <a:lnTo>
                  <a:pt x="6002" y="148064"/>
                </a:lnTo>
                <a:lnTo>
                  <a:pt x="22590" y="157051"/>
                </a:lnTo>
                <a:lnTo>
                  <a:pt x="47630" y="164157"/>
                </a:lnTo>
                <a:lnTo>
                  <a:pt x="78994" y="168656"/>
                </a:lnTo>
                <a:lnTo>
                  <a:pt x="82460" y="211335"/>
                </a:lnTo>
                <a:lnTo>
                  <a:pt x="88439" y="245300"/>
                </a:lnTo>
                <a:lnTo>
                  <a:pt x="96299" y="267739"/>
                </a:lnTo>
                <a:lnTo>
                  <a:pt x="105410" y="275844"/>
                </a:lnTo>
                <a:lnTo>
                  <a:pt x="114593" y="267739"/>
                </a:lnTo>
                <a:lnTo>
                  <a:pt x="122491" y="245300"/>
                </a:lnTo>
                <a:lnTo>
                  <a:pt x="128484" y="211335"/>
                </a:lnTo>
                <a:lnTo>
                  <a:pt x="131953" y="168656"/>
                </a:lnTo>
                <a:lnTo>
                  <a:pt x="163196" y="164157"/>
                </a:lnTo>
                <a:lnTo>
                  <a:pt x="187975" y="157051"/>
                </a:lnTo>
                <a:lnTo>
                  <a:pt x="204301" y="148064"/>
                </a:lnTo>
                <a:lnTo>
                  <a:pt x="210185" y="137922"/>
                </a:lnTo>
                <a:lnTo>
                  <a:pt x="204301" y="127261"/>
                </a:lnTo>
                <a:lnTo>
                  <a:pt x="187975" y="118078"/>
                </a:lnTo>
                <a:lnTo>
                  <a:pt x="163196" y="111132"/>
                </a:lnTo>
                <a:lnTo>
                  <a:pt x="131953" y="107187"/>
                </a:lnTo>
                <a:lnTo>
                  <a:pt x="128484" y="64079"/>
                </a:lnTo>
                <a:lnTo>
                  <a:pt x="122491" y="30162"/>
                </a:lnTo>
                <a:lnTo>
                  <a:pt x="114593" y="7961"/>
                </a:lnTo>
                <a:lnTo>
                  <a:pt x="105410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226908" y="1534667"/>
            <a:ext cx="210820" cy="274320"/>
          </a:xfrm>
          <a:custGeom>
            <a:avLst/>
            <a:gdLst/>
            <a:ahLst/>
            <a:cxnLst/>
            <a:rect l="l" t="t" r="r" b="b"/>
            <a:pathLst>
              <a:path w="210819" h="274319">
                <a:moveTo>
                  <a:pt x="104686" y="0"/>
                </a:moveTo>
                <a:lnTo>
                  <a:pt x="95557" y="8058"/>
                </a:lnTo>
                <a:lnTo>
                  <a:pt x="87668" y="30368"/>
                </a:lnTo>
                <a:lnTo>
                  <a:pt x="81683" y="64133"/>
                </a:lnTo>
                <a:lnTo>
                  <a:pt x="78270" y="106553"/>
                </a:lnTo>
                <a:lnTo>
                  <a:pt x="47025" y="110531"/>
                </a:lnTo>
                <a:lnTo>
                  <a:pt x="22232" y="117427"/>
                </a:lnTo>
                <a:lnTo>
                  <a:pt x="5891" y="126537"/>
                </a:lnTo>
                <a:lnTo>
                  <a:pt x="0" y="137160"/>
                </a:lnTo>
                <a:lnTo>
                  <a:pt x="5891" y="147585"/>
                </a:lnTo>
                <a:lnTo>
                  <a:pt x="22232" y="156464"/>
                </a:lnTo>
                <a:lnTo>
                  <a:pt x="47025" y="163341"/>
                </a:lnTo>
                <a:lnTo>
                  <a:pt x="78270" y="167767"/>
                </a:lnTo>
                <a:lnTo>
                  <a:pt x="81683" y="210615"/>
                </a:lnTo>
                <a:lnTo>
                  <a:pt x="87668" y="244332"/>
                </a:lnTo>
                <a:lnTo>
                  <a:pt x="95557" y="266404"/>
                </a:lnTo>
                <a:lnTo>
                  <a:pt x="104686" y="274320"/>
                </a:lnTo>
                <a:lnTo>
                  <a:pt x="114185" y="266261"/>
                </a:lnTo>
                <a:lnTo>
                  <a:pt x="122100" y="243951"/>
                </a:lnTo>
                <a:lnTo>
                  <a:pt x="128135" y="210186"/>
                </a:lnTo>
                <a:lnTo>
                  <a:pt x="131991" y="167767"/>
                </a:lnTo>
                <a:lnTo>
                  <a:pt x="163235" y="163341"/>
                </a:lnTo>
                <a:lnTo>
                  <a:pt x="188013" y="156464"/>
                </a:lnTo>
                <a:lnTo>
                  <a:pt x="204339" y="147585"/>
                </a:lnTo>
                <a:lnTo>
                  <a:pt x="210223" y="137160"/>
                </a:lnTo>
                <a:lnTo>
                  <a:pt x="204339" y="126537"/>
                </a:lnTo>
                <a:lnTo>
                  <a:pt x="188013" y="117427"/>
                </a:lnTo>
                <a:lnTo>
                  <a:pt x="163235" y="110531"/>
                </a:lnTo>
                <a:lnTo>
                  <a:pt x="131991" y="106553"/>
                </a:lnTo>
                <a:lnTo>
                  <a:pt x="128135" y="63704"/>
                </a:lnTo>
                <a:lnTo>
                  <a:pt x="122100" y="29987"/>
                </a:lnTo>
                <a:lnTo>
                  <a:pt x="114185" y="7915"/>
                </a:lnTo>
                <a:lnTo>
                  <a:pt x="104686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66988" y="3811523"/>
            <a:ext cx="163067" cy="21335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250935" y="4887569"/>
            <a:ext cx="111252" cy="14315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45363" y="467994"/>
            <a:ext cx="109728" cy="144652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147316" y="2162682"/>
            <a:ext cx="111125" cy="143129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039100" y="2505582"/>
            <a:ext cx="109600" cy="143129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71232" y="1338072"/>
            <a:ext cx="71769" cy="8369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688207" y="219456"/>
            <a:ext cx="70500" cy="85217"/>
          </a:xfrm>
          <a:prstGeom prst="rect">
            <a:avLst/>
          </a:prstGeom>
        </p:spPr>
      </p:pic>
      <p:sp>
        <p:nvSpPr>
          <p:cNvPr id="15" name="object 15"/>
          <p:cNvSpPr/>
          <p:nvPr/>
        </p:nvSpPr>
        <p:spPr>
          <a:xfrm>
            <a:off x="204215" y="1457071"/>
            <a:ext cx="34925" cy="39370"/>
          </a:xfrm>
          <a:custGeom>
            <a:avLst/>
            <a:gdLst/>
            <a:ahLst/>
            <a:cxnLst/>
            <a:rect l="l" t="t" r="r" b="b"/>
            <a:pathLst>
              <a:path w="34925" h="39369">
                <a:moveTo>
                  <a:pt x="19456" y="0"/>
                </a:moveTo>
                <a:lnTo>
                  <a:pt x="18478" y="0"/>
                </a:lnTo>
                <a:lnTo>
                  <a:pt x="11374" y="1468"/>
                </a:lnTo>
                <a:lnTo>
                  <a:pt x="5491" y="5556"/>
                </a:lnTo>
                <a:lnTo>
                  <a:pt x="1481" y="11787"/>
                </a:lnTo>
                <a:lnTo>
                  <a:pt x="0" y="19684"/>
                </a:lnTo>
                <a:lnTo>
                  <a:pt x="0" y="29337"/>
                </a:lnTo>
                <a:lnTo>
                  <a:pt x="6070" y="37083"/>
                </a:lnTo>
                <a:lnTo>
                  <a:pt x="13830" y="38988"/>
                </a:lnTo>
                <a:lnTo>
                  <a:pt x="15087" y="39242"/>
                </a:lnTo>
                <a:lnTo>
                  <a:pt x="16332" y="39369"/>
                </a:lnTo>
                <a:lnTo>
                  <a:pt x="17589" y="39369"/>
                </a:lnTo>
                <a:lnTo>
                  <a:pt x="29398" y="33633"/>
                </a:lnTo>
                <a:lnTo>
                  <a:pt x="34421" y="20812"/>
                </a:lnTo>
                <a:lnTo>
                  <a:pt x="32032" y="7491"/>
                </a:lnTo>
                <a:lnTo>
                  <a:pt x="21602" y="253"/>
                </a:lnTo>
                <a:lnTo>
                  <a:pt x="19456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12776" y="1751202"/>
            <a:ext cx="48260" cy="56515"/>
          </a:xfrm>
          <a:custGeom>
            <a:avLst/>
            <a:gdLst/>
            <a:ahLst/>
            <a:cxnLst/>
            <a:rect l="l" t="t" r="r" b="b"/>
            <a:pathLst>
              <a:path w="48260" h="56514">
                <a:moveTo>
                  <a:pt x="26593" y="0"/>
                </a:moveTo>
                <a:lnTo>
                  <a:pt x="24803" y="0"/>
                </a:lnTo>
                <a:lnTo>
                  <a:pt x="15282" y="2188"/>
                </a:lnTo>
                <a:lnTo>
                  <a:pt x="7383" y="8175"/>
                </a:lnTo>
                <a:lnTo>
                  <a:pt x="1993" y="17091"/>
                </a:lnTo>
                <a:lnTo>
                  <a:pt x="0" y="28067"/>
                </a:lnTo>
                <a:lnTo>
                  <a:pt x="1401" y="37373"/>
                </a:lnTo>
                <a:lnTo>
                  <a:pt x="23202" y="56134"/>
                </a:lnTo>
                <a:lnTo>
                  <a:pt x="24803" y="56134"/>
                </a:lnTo>
                <a:lnTo>
                  <a:pt x="40899" y="47980"/>
                </a:lnTo>
                <a:lnTo>
                  <a:pt x="47961" y="29765"/>
                </a:lnTo>
                <a:lnTo>
                  <a:pt x="44784" y="10860"/>
                </a:lnTo>
                <a:lnTo>
                  <a:pt x="30162" y="635"/>
                </a:lnTo>
                <a:lnTo>
                  <a:pt x="28371" y="126"/>
                </a:lnTo>
                <a:lnTo>
                  <a:pt x="26593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object 1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357949" y="1967610"/>
            <a:ext cx="71294" cy="85089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205375" y="4311497"/>
            <a:ext cx="71342" cy="85140"/>
          </a:xfrm>
          <a:prstGeom prst="rect">
            <a:avLst/>
          </a:prstGeom>
        </p:spPr>
      </p:pic>
      <p:sp>
        <p:nvSpPr>
          <p:cNvPr id="19" name="object 19"/>
          <p:cNvSpPr/>
          <p:nvPr/>
        </p:nvSpPr>
        <p:spPr>
          <a:xfrm>
            <a:off x="4200436" y="4561332"/>
            <a:ext cx="115570" cy="128270"/>
          </a:xfrm>
          <a:custGeom>
            <a:avLst/>
            <a:gdLst/>
            <a:ahLst/>
            <a:cxnLst/>
            <a:rect l="l" t="t" r="r" b="b"/>
            <a:pathLst>
              <a:path w="115570" h="128270">
                <a:moveTo>
                  <a:pt x="33235" y="20726"/>
                </a:moveTo>
                <a:lnTo>
                  <a:pt x="31800" y="12623"/>
                </a:lnTo>
                <a:lnTo>
                  <a:pt x="27978" y="6045"/>
                </a:lnTo>
                <a:lnTo>
                  <a:pt x="22466" y="1625"/>
                </a:lnTo>
                <a:lnTo>
                  <a:pt x="15963" y="0"/>
                </a:lnTo>
                <a:lnTo>
                  <a:pt x="15074" y="0"/>
                </a:lnTo>
                <a:lnTo>
                  <a:pt x="14185" y="101"/>
                </a:lnTo>
                <a:lnTo>
                  <a:pt x="13423" y="304"/>
                </a:lnTo>
                <a:lnTo>
                  <a:pt x="2730" y="7226"/>
                </a:lnTo>
                <a:lnTo>
                  <a:pt x="0" y="20650"/>
                </a:lnTo>
                <a:lnTo>
                  <a:pt x="4686" y="33743"/>
                </a:lnTo>
                <a:lnTo>
                  <a:pt x="16217" y="39624"/>
                </a:lnTo>
                <a:lnTo>
                  <a:pt x="17106" y="39624"/>
                </a:lnTo>
                <a:lnTo>
                  <a:pt x="33235" y="20726"/>
                </a:lnTo>
                <a:close/>
              </a:path>
              <a:path w="115570" h="128270">
                <a:moveTo>
                  <a:pt x="115404" y="100749"/>
                </a:moveTo>
                <a:lnTo>
                  <a:pt x="113423" y="89369"/>
                </a:lnTo>
                <a:lnTo>
                  <a:pt x="108051" y="80111"/>
                </a:lnTo>
                <a:lnTo>
                  <a:pt x="100126" y="73901"/>
                </a:lnTo>
                <a:lnTo>
                  <a:pt x="90512" y="71628"/>
                </a:lnTo>
                <a:lnTo>
                  <a:pt x="89115" y="71628"/>
                </a:lnTo>
                <a:lnTo>
                  <a:pt x="86321" y="72034"/>
                </a:lnTo>
                <a:lnTo>
                  <a:pt x="70967" y="82003"/>
                </a:lnTo>
                <a:lnTo>
                  <a:pt x="67157" y="101104"/>
                </a:lnTo>
                <a:lnTo>
                  <a:pt x="73939" y="119684"/>
                </a:lnTo>
                <a:lnTo>
                  <a:pt x="90385" y="128016"/>
                </a:lnTo>
                <a:lnTo>
                  <a:pt x="91782" y="128016"/>
                </a:lnTo>
                <a:lnTo>
                  <a:pt x="115404" y="100749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0" name="object 2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685888" y="4700015"/>
            <a:ext cx="70510" cy="85242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352132" y="4570476"/>
            <a:ext cx="70543" cy="85242"/>
          </a:xfrm>
          <a:prstGeom prst="rect">
            <a:avLst/>
          </a:prstGeom>
        </p:spPr>
      </p:pic>
      <p:sp>
        <p:nvSpPr>
          <p:cNvPr id="22" name="object 22"/>
          <p:cNvSpPr/>
          <p:nvPr/>
        </p:nvSpPr>
        <p:spPr>
          <a:xfrm>
            <a:off x="548640" y="4527905"/>
            <a:ext cx="33655" cy="40005"/>
          </a:xfrm>
          <a:custGeom>
            <a:avLst/>
            <a:gdLst/>
            <a:ahLst/>
            <a:cxnLst/>
            <a:rect l="l" t="t" r="r" b="b"/>
            <a:pathLst>
              <a:path w="33654" h="40004">
                <a:moveTo>
                  <a:pt x="18732" y="0"/>
                </a:moveTo>
                <a:lnTo>
                  <a:pt x="17792" y="0"/>
                </a:lnTo>
                <a:lnTo>
                  <a:pt x="10951" y="1464"/>
                </a:lnTo>
                <a:lnTo>
                  <a:pt x="5286" y="5543"/>
                </a:lnTo>
                <a:lnTo>
                  <a:pt x="1426" y="11765"/>
                </a:lnTo>
                <a:lnTo>
                  <a:pt x="0" y="19659"/>
                </a:lnTo>
                <a:lnTo>
                  <a:pt x="0" y="29387"/>
                </a:lnTo>
                <a:lnTo>
                  <a:pt x="5841" y="37109"/>
                </a:lnTo>
                <a:lnTo>
                  <a:pt x="14528" y="39319"/>
                </a:lnTo>
                <a:lnTo>
                  <a:pt x="15735" y="39420"/>
                </a:lnTo>
                <a:lnTo>
                  <a:pt x="16929" y="39420"/>
                </a:lnTo>
                <a:lnTo>
                  <a:pt x="28303" y="33689"/>
                </a:lnTo>
                <a:lnTo>
                  <a:pt x="33143" y="20877"/>
                </a:lnTo>
                <a:lnTo>
                  <a:pt x="30845" y="7557"/>
                </a:lnTo>
                <a:lnTo>
                  <a:pt x="20802" y="304"/>
                </a:lnTo>
                <a:lnTo>
                  <a:pt x="19773" y="101"/>
                </a:lnTo>
                <a:lnTo>
                  <a:pt x="18732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650836" y="4943957"/>
            <a:ext cx="34290" cy="41275"/>
          </a:xfrm>
          <a:custGeom>
            <a:avLst/>
            <a:gdLst/>
            <a:ahLst/>
            <a:cxnLst/>
            <a:rect l="l" t="t" r="r" b="b"/>
            <a:pathLst>
              <a:path w="34290" h="41275">
                <a:moveTo>
                  <a:pt x="18427" y="0"/>
                </a:moveTo>
                <a:lnTo>
                  <a:pt x="17119" y="0"/>
                </a:lnTo>
                <a:lnTo>
                  <a:pt x="10501" y="1602"/>
                </a:lnTo>
                <a:lnTo>
                  <a:pt x="5054" y="5984"/>
                </a:lnTo>
                <a:lnTo>
                  <a:pt x="1360" y="12505"/>
                </a:lnTo>
                <a:lnTo>
                  <a:pt x="0" y="20523"/>
                </a:lnTo>
                <a:lnTo>
                  <a:pt x="0" y="30581"/>
                </a:lnTo>
                <a:lnTo>
                  <a:pt x="5854" y="38557"/>
                </a:lnTo>
                <a:lnTo>
                  <a:pt x="15544" y="40843"/>
                </a:lnTo>
                <a:lnTo>
                  <a:pt x="16776" y="40944"/>
                </a:lnTo>
                <a:lnTo>
                  <a:pt x="17818" y="40944"/>
                </a:lnTo>
                <a:lnTo>
                  <a:pt x="29161" y="35021"/>
                </a:lnTo>
                <a:lnTo>
                  <a:pt x="34048" y="21780"/>
                </a:lnTo>
                <a:lnTo>
                  <a:pt x="31630" y="8015"/>
                </a:lnTo>
                <a:lnTo>
                  <a:pt x="21056" y="520"/>
                </a:lnTo>
                <a:lnTo>
                  <a:pt x="19748" y="101"/>
                </a:lnTo>
                <a:lnTo>
                  <a:pt x="18427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57200" y="4822037"/>
            <a:ext cx="46990" cy="56515"/>
          </a:xfrm>
          <a:custGeom>
            <a:avLst/>
            <a:gdLst/>
            <a:ahLst/>
            <a:cxnLst/>
            <a:rect l="l" t="t" r="r" b="b"/>
            <a:pathLst>
              <a:path w="46990" h="56514">
                <a:moveTo>
                  <a:pt x="25895" y="0"/>
                </a:moveTo>
                <a:lnTo>
                  <a:pt x="24155" y="0"/>
                </a:lnTo>
                <a:lnTo>
                  <a:pt x="14884" y="2197"/>
                </a:lnTo>
                <a:lnTo>
                  <a:pt x="7191" y="8204"/>
                </a:lnTo>
                <a:lnTo>
                  <a:pt x="1941" y="17145"/>
                </a:lnTo>
                <a:lnTo>
                  <a:pt x="0" y="28143"/>
                </a:lnTo>
                <a:lnTo>
                  <a:pt x="1364" y="37431"/>
                </a:lnTo>
                <a:lnTo>
                  <a:pt x="5245" y="45605"/>
                </a:lnTo>
                <a:lnTo>
                  <a:pt x="11326" y="51931"/>
                </a:lnTo>
                <a:lnTo>
                  <a:pt x="19291" y="55676"/>
                </a:lnTo>
                <a:lnTo>
                  <a:pt x="22593" y="56184"/>
                </a:lnTo>
                <a:lnTo>
                  <a:pt x="24155" y="56184"/>
                </a:lnTo>
                <a:lnTo>
                  <a:pt x="39826" y="48029"/>
                </a:lnTo>
                <a:lnTo>
                  <a:pt x="46699" y="29806"/>
                </a:lnTo>
                <a:lnTo>
                  <a:pt x="43602" y="10879"/>
                </a:lnTo>
                <a:lnTo>
                  <a:pt x="29362" y="609"/>
                </a:lnTo>
                <a:lnTo>
                  <a:pt x="27635" y="203"/>
                </a:lnTo>
                <a:lnTo>
                  <a:pt x="25895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5" name="object 25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918831" y="832103"/>
            <a:ext cx="69183" cy="83693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107806" y="56388"/>
            <a:ext cx="69230" cy="83692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8919971" y="1937130"/>
            <a:ext cx="111125" cy="144652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7146035" y="4633061"/>
            <a:ext cx="109600" cy="144678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406908" y="3377310"/>
            <a:ext cx="109639" cy="144652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86868" y="2418714"/>
            <a:ext cx="109639" cy="143129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771014" y="710183"/>
            <a:ext cx="70453" cy="83692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437258" y="580644"/>
            <a:ext cx="70500" cy="83692"/>
          </a:xfrm>
          <a:prstGeom prst="rect">
            <a:avLst/>
          </a:prstGeom>
        </p:spPr>
      </p:pic>
      <p:sp>
        <p:nvSpPr>
          <p:cNvPr id="33" name="object 33"/>
          <p:cNvSpPr/>
          <p:nvPr/>
        </p:nvSpPr>
        <p:spPr>
          <a:xfrm>
            <a:off x="1632204" y="536575"/>
            <a:ext cx="34925" cy="41275"/>
          </a:xfrm>
          <a:custGeom>
            <a:avLst/>
            <a:gdLst/>
            <a:ahLst/>
            <a:cxnLst/>
            <a:rect l="l" t="t" r="r" b="b"/>
            <a:pathLst>
              <a:path w="34925" h="41275">
                <a:moveTo>
                  <a:pt x="19431" y="0"/>
                </a:moveTo>
                <a:lnTo>
                  <a:pt x="18414" y="0"/>
                </a:lnTo>
                <a:lnTo>
                  <a:pt x="11358" y="1516"/>
                </a:lnTo>
                <a:lnTo>
                  <a:pt x="5492" y="5746"/>
                </a:lnTo>
                <a:lnTo>
                  <a:pt x="1484" y="12215"/>
                </a:lnTo>
                <a:lnTo>
                  <a:pt x="0" y="20447"/>
                </a:lnTo>
                <a:lnTo>
                  <a:pt x="0" y="30479"/>
                </a:lnTo>
                <a:lnTo>
                  <a:pt x="6095" y="38480"/>
                </a:lnTo>
                <a:lnTo>
                  <a:pt x="13843" y="40512"/>
                </a:lnTo>
                <a:lnTo>
                  <a:pt x="15112" y="40766"/>
                </a:lnTo>
                <a:lnTo>
                  <a:pt x="16382" y="40894"/>
                </a:lnTo>
                <a:lnTo>
                  <a:pt x="17525" y="40894"/>
                </a:lnTo>
                <a:lnTo>
                  <a:pt x="29376" y="34936"/>
                </a:lnTo>
                <a:lnTo>
                  <a:pt x="34416" y="21621"/>
                </a:lnTo>
                <a:lnTo>
                  <a:pt x="32027" y="7782"/>
                </a:lnTo>
                <a:lnTo>
                  <a:pt x="21589" y="253"/>
                </a:lnTo>
                <a:lnTo>
                  <a:pt x="19431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734439" y="954150"/>
            <a:ext cx="34290" cy="41275"/>
          </a:xfrm>
          <a:custGeom>
            <a:avLst/>
            <a:gdLst/>
            <a:ahLst/>
            <a:cxnLst/>
            <a:rect l="l" t="t" r="r" b="b"/>
            <a:pathLst>
              <a:path w="34289" h="41275">
                <a:moveTo>
                  <a:pt x="18415" y="0"/>
                </a:moveTo>
                <a:lnTo>
                  <a:pt x="17144" y="0"/>
                </a:lnTo>
                <a:lnTo>
                  <a:pt x="10501" y="1605"/>
                </a:lnTo>
                <a:lnTo>
                  <a:pt x="5048" y="5984"/>
                </a:lnTo>
                <a:lnTo>
                  <a:pt x="1357" y="12483"/>
                </a:lnTo>
                <a:lnTo>
                  <a:pt x="0" y="20447"/>
                </a:lnTo>
                <a:lnTo>
                  <a:pt x="0" y="30607"/>
                </a:lnTo>
                <a:lnTo>
                  <a:pt x="5842" y="38481"/>
                </a:lnTo>
                <a:lnTo>
                  <a:pt x="15493" y="40766"/>
                </a:lnTo>
                <a:lnTo>
                  <a:pt x="16763" y="40894"/>
                </a:lnTo>
                <a:lnTo>
                  <a:pt x="17780" y="40894"/>
                </a:lnTo>
                <a:lnTo>
                  <a:pt x="29116" y="34976"/>
                </a:lnTo>
                <a:lnTo>
                  <a:pt x="33988" y="21748"/>
                </a:lnTo>
                <a:lnTo>
                  <a:pt x="31549" y="7997"/>
                </a:lnTo>
                <a:lnTo>
                  <a:pt x="20955" y="508"/>
                </a:lnTo>
                <a:lnTo>
                  <a:pt x="19685" y="126"/>
                </a:lnTo>
                <a:lnTo>
                  <a:pt x="18415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542288" y="832230"/>
            <a:ext cx="46990" cy="56515"/>
          </a:xfrm>
          <a:custGeom>
            <a:avLst/>
            <a:gdLst/>
            <a:ahLst/>
            <a:cxnLst/>
            <a:rect l="l" t="t" r="r" b="b"/>
            <a:pathLst>
              <a:path w="46990" h="56515">
                <a:moveTo>
                  <a:pt x="25908" y="0"/>
                </a:moveTo>
                <a:lnTo>
                  <a:pt x="24130" y="0"/>
                </a:lnTo>
                <a:lnTo>
                  <a:pt x="14894" y="2188"/>
                </a:lnTo>
                <a:lnTo>
                  <a:pt x="7207" y="8175"/>
                </a:lnTo>
                <a:lnTo>
                  <a:pt x="1948" y="17091"/>
                </a:lnTo>
                <a:lnTo>
                  <a:pt x="0" y="28067"/>
                </a:lnTo>
                <a:lnTo>
                  <a:pt x="1373" y="37373"/>
                </a:lnTo>
                <a:lnTo>
                  <a:pt x="22606" y="56134"/>
                </a:lnTo>
                <a:lnTo>
                  <a:pt x="24130" y="56134"/>
                </a:lnTo>
                <a:lnTo>
                  <a:pt x="39820" y="47980"/>
                </a:lnTo>
                <a:lnTo>
                  <a:pt x="46688" y="29765"/>
                </a:lnTo>
                <a:lnTo>
                  <a:pt x="43578" y="10860"/>
                </a:lnTo>
                <a:lnTo>
                  <a:pt x="29337" y="635"/>
                </a:lnTo>
                <a:lnTo>
                  <a:pt x="27686" y="127"/>
                </a:lnTo>
                <a:lnTo>
                  <a:pt x="25908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6" name="object 36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6009259" y="501395"/>
            <a:ext cx="70453" cy="85216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437258" y="3040379"/>
            <a:ext cx="70500" cy="85217"/>
          </a:xfrm>
          <a:prstGeom prst="rect">
            <a:avLst/>
          </a:prstGeom>
        </p:spPr>
      </p:pic>
      <p:sp>
        <p:nvSpPr>
          <p:cNvPr id="38" name="object 38"/>
          <p:cNvSpPr/>
          <p:nvPr/>
        </p:nvSpPr>
        <p:spPr>
          <a:xfrm>
            <a:off x="5870447" y="329311"/>
            <a:ext cx="34925" cy="39370"/>
          </a:xfrm>
          <a:custGeom>
            <a:avLst/>
            <a:gdLst/>
            <a:ahLst/>
            <a:cxnLst/>
            <a:rect l="l" t="t" r="r" b="b"/>
            <a:pathLst>
              <a:path w="34925" h="39370">
                <a:moveTo>
                  <a:pt x="19430" y="0"/>
                </a:moveTo>
                <a:lnTo>
                  <a:pt x="18414" y="0"/>
                </a:lnTo>
                <a:lnTo>
                  <a:pt x="11358" y="1468"/>
                </a:lnTo>
                <a:lnTo>
                  <a:pt x="5492" y="5556"/>
                </a:lnTo>
                <a:lnTo>
                  <a:pt x="1484" y="11787"/>
                </a:lnTo>
                <a:lnTo>
                  <a:pt x="0" y="19685"/>
                </a:lnTo>
                <a:lnTo>
                  <a:pt x="0" y="29337"/>
                </a:lnTo>
                <a:lnTo>
                  <a:pt x="6096" y="37084"/>
                </a:lnTo>
                <a:lnTo>
                  <a:pt x="13842" y="38988"/>
                </a:lnTo>
                <a:lnTo>
                  <a:pt x="15112" y="39242"/>
                </a:lnTo>
                <a:lnTo>
                  <a:pt x="16382" y="39369"/>
                </a:lnTo>
                <a:lnTo>
                  <a:pt x="17525" y="39369"/>
                </a:lnTo>
                <a:lnTo>
                  <a:pt x="29376" y="33633"/>
                </a:lnTo>
                <a:lnTo>
                  <a:pt x="34417" y="20812"/>
                </a:lnTo>
                <a:lnTo>
                  <a:pt x="32027" y="7491"/>
                </a:lnTo>
                <a:lnTo>
                  <a:pt x="21589" y="253"/>
                </a:lnTo>
                <a:lnTo>
                  <a:pt x="19430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5542915" y="1429638"/>
            <a:ext cx="34290" cy="41275"/>
          </a:xfrm>
          <a:custGeom>
            <a:avLst/>
            <a:gdLst/>
            <a:ahLst/>
            <a:cxnLst/>
            <a:rect l="l" t="t" r="r" b="b"/>
            <a:pathLst>
              <a:path w="34289" h="41275">
                <a:moveTo>
                  <a:pt x="18414" y="0"/>
                </a:moveTo>
                <a:lnTo>
                  <a:pt x="17145" y="0"/>
                </a:lnTo>
                <a:lnTo>
                  <a:pt x="10501" y="1605"/>
                </a:lnTo>
                <a:lnTo>
                  <a:pt x="5048" y="5984"/>
                </a:lnTo>
                <a:lnTo>
                  <a:pt x="1357" y="12483"/>
                </a:lnTo>
                <a:lnTo>
                  <a:pt x="0" y="20447"/>
                </a:lnTo>
                <a:lnTo>
                  <a:pt x="0" y="30607"/>
                </a:lnTo>
                <a:lnTo>
                  <a:pt x="5842" y="38481"/>
                </a:lnTo>
                <a:lnTo>
                  <a:pt x="15494" y="40766"/>
                </a:lnTo>
                <a:lnTo>
                  <a:pt x="16763" y="40894"/>
                </a:lnTo>
                <a:lnTo>
                  <a:pt x="17780" y="40894"/>
                </a:lnTo>
                <a:lnTo>
                  <a:pt x="29116" y="34976"/>
                </a:lnTo>
                <a:lnTo>
                  <a:pt x="33988" y="21748"/>
                </a:lnTo>
                <a:lnTo>
                  <a:pt x="31549" y="7997"/>
                </a:lnTo>
                <a:lnTo>
                  <a:pt x="20955" y="508"/>
                </a:lnTo>
                <a:lnTo>
                  <a:pt x="19685" y="126"/>
                </a:lnTo>
                <a:lnTo>
                  <a:pt x="18414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5780532" y="623443"/>
            <a:ext cx="46990" cy="56515"/>
          </a:xfrm>
          <a:custGeom>
            <a:avLst/>
            <a:gdLst/>
            <a:ahLst/>
            <a:cxnLst/>
            <a:rect l="l" t="t" r="r" b="b"/>
            <a:pathLst>
              <a:path w="46989" h="56515">
                <a:moveTo>
                  <a:pt x="25907" y="0"/>
                </a:moveTo>
                <a:lnTo>
                  <a:pt x="24129" y="0"/>
                </a:lnTo>
                <a:lnTo>
                  <a:pt x="14894" y="2188"/>
                </a:lnTo>
                <a:lnTo>
                  <a:pt x="7207" y="8175"/>
                </a:lnTo>
                <a:lnTo>
                  <a:pt x="1948" y="17091"/>
                </a:lnTo>
                <a:lnTo>
                  <a:pt x="0" y="28067"/>
                </a:lnTo>
                <a:lnTo>
                  <a:pt x="1373" y="37373"/>
                </a:lnTo>
                <a:lnTo>
                  <a:pt x="22605" y="56134"/>
                </a:lnTo>
                <a:lnTo>
                  <a:pt x="24129" y="56134"/>
                </a:lnTo>
                <a:lnTo>
                  <a:pt x="39820" y="47980"/>
                </a:lnTo>
                <a:lnTo>
                  <a:pt x="46688" y="29765"/>
                </a:lnTo>
                <a:lnTo>
                  <a:pt x="43578" y="10860"/>
                </a:lnTo>
                <a:lnTo>
                  <a:pt x="29337" y="635"/>
                </a:lnTo>
                <a:lnTo>
                  <a:pt x="27685" y="127"/>
                </a:lnTo>
                <a:lnTo>
                  <a:pt x="25907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1" name="object 41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3398520" y="4745735"/>
            <a:ext cx="111251" cy="144779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3015995" y="1706879"/>
            <a:ext cx="111252" cy="144780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5850763" y="4824984"/>
            <a:ext cx="162940" cy="213257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036319" y="3968496"/>
            <a:ext cx="111252" cy="144779"/>
          </a:xfrm>
          <a:prstGeom prst="rect">
            <a:avLst/>
          </a:prstGeom>
        </p:spPr>
      </p:pic>
      <p:sp>
        <p:nvSpPr>
          <p:cNvPr id="45" name="object 45"/>
          <p:cNvSpPr/>
          <p:nvPr/>
        </p:nvSpPr>
        <p:spPr>
          <a:xfrm>
            <a:off x="2006689" y="4356098"/>
            <a:ext cx="912494" cy="787400"/>
          </a:xfrm>
          <a:custGeom>
            <a:avLst/>
            <a:gdLst/>
            <a:ahLst/>
            <a:cxnLst/>
            <a:rect l="l" t="t" r="r" b="b"/>
            <a:pathLst>
              <a:path w="912494" h="787400">
                <a:moveTo>
                  <a:pt x="216953" y="294639"/>
                </a:moveTo>
                <a:lnTo>
                  <a:pt x="213524" y="295909"/>
                </a:lnTo>
                <a:lnTo>
                  <a:pt x="211746" y="295909"/>
                </a:lnTo>
                <a:lnTo>
                  <a:pt x="210730" y="297179"/>
                </a:lnTo>
                <a:lnTo>
                  <a:pt x="204888" y="297179"/>
                </a:lnTo>
                <a:lnTo>
                  <a:pt x="184080" y="306069"/>
                </a:lnTo>
                <a:lnTo>
                  <a:pt x="156533" y="314959"/>
                </a:lnTo>
                <a:lnTo>
                  <a:pt x="125700" y="323849"/>
                </a:lnTo>
                <a:lnTo>
                  <a:pt x="95033" y="328929"/>
                </a:lnTo>
                <a:lnTo>
                  <a:pt x="225970" y="328929"/>
                </a:lnTo>
                <a:lnTo>
                  <a:pt x="265204" y="363219"/>
                </a:lnTo>
                <a:lnTo>
                  <a:pt x="305058" y="394969"/>
                </a:lnTo>
                <a:lnTo>
                  <a:pt x="345344" y="427989"/>
                </a:lnTo>
                <a:lnTo>
                  <a:pt x="466933" y="523239"/>
                </a:lnTo>
                <a:lnTo>
                  <a:pt x="507084" y="556259"/>
                </a:lnTo>
                <a:lnTo>
                  <a:pt x="546735" y="589279"/>
                </a:lnTo>
                <a:lnTo>
                  <a:pt x="585698" y="622299"/>
                </a:lnTo>
                <a:lnTo>
                  <a:pt x="623788" y="657859"/>
                </a:lnTo>
                <a:lnTo>
                  <a:pt x="660818" y="694689"/>
                </a:lnTo>
                <a:lnTo>
                  <a:pt x="669581" y="732789"/>
                </a:lnTo>
                <a:lnTo>
                  <a:pt x="672237" y="787399"/>
                </a:lnTo>
                <a:lnTo>
                  <a:pt x="708389" y="787399"/>
                </a:lnTo>
                <a:lnTo>
                  <a:pt x="708316" y="768349"/>
                </a:lnTo>
                <a:lnTo>
                  <a:pt x="707443" y="735329"/>
                </a:lnTo>
                <a:lnTo>
                  <a:pt x="702855" y="703579"/>
                </a:lnTo>
                <a:lnTo>
                  <a:pt x="706030" y="697229"/>
                </a:lnTo>
                <a:lnTo>
                  <a:pt x="705649" y="688339"/>
                </a:lnTo>
                <a:lnTo>
                  <a:pt x="699680" y="683259"/>
                </a:lnTo>
                <a:lnTo>
                  <a:pt x="693959" y="676909"/>
                </a:lnTo>
                <a:lnTo>
                  <a:pt x="687917" y="670559"/>
                </a:lnTo>
                <a:lnTo>
                  <a:pt x="681660" y="664209"/>
                </a:lnTo>
                <a:lnTo>
                  <a:pt x="675296" y="657859"/>
                </a:lnTo>
                <a:lnTo>
                  <a:pt x="679136" y="651509"/>
                </a:lnTo>
                <a:lnTo>
                  <a:pt x="682392" y="643889"/>
                </a:lnTo>
                <a:lnTo>
                  <a:pt x="683419" y="641349"/>
                </a:lnTo>
                <a:lnTo>
                  <a:pt x="659548" y="641349"/>
                </a:lnTo>
                <a:lnTo>
                  <a:pt x="635164" y="615949"/>
                </a:lnTo>
                <a:lnTo>
                  <a:pt x="638339" y="608329"/>
                </a:lnTo>
                <a:lnTo>
                  <a:pt x="641387" y="601979"/>
                </a:lnTo>
                <a:lnTo>
                  <a:pt x="641535" y="600709"/>
                </a:lnTo>
                <a:lnTo>
                  <a:pt x="620559" y="600709"/>
                </a:lnTo>
                <a:lnTo>
                  <a:pt x="614251" y="595629"/>
                </a:lnTo>
                <a:lnTo>
                  <a:pt x="595159" y="576579"/>
                </a:lnTo>
                <a:lnTo>
                  <a:pt x="599604" y="571499"/>
                </a:lnTo>
                <a:lnTo>
                  <a:pt x="602779" y="565149"/>
                </a:lnTo>
                <a:lnTo>
                  <a:pt x="602571" y="561339"/>
                </a:lnTo>
                <a:lnTo>
                  <a:pt x="578268" y="561339"/>
                </a:lnTo>
                <a:lnTo>
                  <a:pt x="573520" y="556259"/>
                </a:lnTo>
                <a:lnTo>
                  <a:pt x="563641" y="548639"/>
                </a:lnTo>
                <a:lnTo>
                  <a:pt x="558964" y="543559"/>
                </a:lnTo>
                <a:lnTo>
                  <a:pt x="562532" y="535939"/>
                </a:lnTo>
                <a:lnTo>
                  <a:pt x="564552" y="528319"/>
                </a:lnTo>
                <a:lnTo>
                  <a:pt x="541946" y="528319"/>
                </a:lnTo>
                <a:lnTo>
                  <a:pt x="504438" y="496569"/>
                </a:lnTo>
                <a:lnTo>
                  <a:pt x="466119" y="464819"/>
                </a:lnTo>
                <a:lnTo>
                  <a:pt x="427003" y="434339"/>
                </a:lnTo>
                <a:lnTo>
                  <a:pt x="387101" y="405129"/>
                </a:lnTo>
                <a:lnTo>
                  <a:pt x="346426" y="375919"/>
                </a:lnTo>
                <a:lnTo>
                  <a:pt x="304988" y="349249"/>
                </a:lnTo>
                <a:lnTo>
                  <a:pt x="262800" y="322579"/>
                </a:lnTo>
                <a:lnTo>
                  <a:pt x="219874" y="297179"/>
                </a:lnTo>
                <a:lnTo>
                  <a:pt x="218731" y="295909"/>
                </a:lnTo>
                <a:lnTo>
                  <a:pt x="216953" y="294639"/>
                </a:lnTo>
                <a:close/>
              </a:path>
              <a:path w="912494" h="787400">
                <a:moveTo>
                  <a:pt x="837183" y="742949"/>
                </a:moveTo>
                <a:lnTo>
                  <a:pt x="805471" y="742949"/>
                </a:lnTo>
                <a:lnTo>
                  <a:pt x="800201" y="756919"/>
                </a:lnTo>
                <a:lnTo>
                  <a:pt x="795025" y="772159"/>
                </a:lnTo>
                <a:lnTo>
                  <a:pt x="789612" y="786129"/>
                </a:lnTo>
                <a:lnTo>
                  <a:pt x="788468" y="787399"/>
                </a:lnTo>
                <a:lnTo>
                  <a:pt x="825278" y="787399"/>
                </a:lnTo>
                <a:lnTo>
                  <a:pt x="827990" y="781049"/>
                </a:lnTo>
                <a:lnTo>
                  <a:pt x="837183" y="742949"/>
                </a:lnTo>
                <a:close/>
              </a:path>
              <a:path w="912494" h="787400">
                <a:moveTo>
                  <a:pt x="903365" y="612139"/>
                </a:moveTo>
                <a:lnTo>
                  <a:pt x="841539" y="612139"/>
                </a:lnTo>
                <a:lnTo>
                  <a:pt x="855079" y="613409"/>
                </a:lnTo>
                <a:lnTo>
                  <a:pt x="866415" y="617219"/>
                </a:lnTo>
                <a:lnTo>
                  <a:pt x="874490" y="626109"/>
                </a:lnTo>
                <a:lnTo>
                  <a:pt x="878242" y="640079"/>
                </a:lnTo>
                <a:lnTo>
                  <a:pt x="876948" y="654049"/>
                </a:lnTo>
                <a:lnTo>
                  <a:pt x="872178" y="665479"/>
                </a:lnTo>
                <a:lnTo>
                  <a:pt x="864312" y="676909"/>
                </a:lnTo>
                <a:lnTo>
                  <a:pt x="853731" y="685799"/>
                </a:lnTo>
                <a:lnTo>
                  <a:pt x="844218" y="690879"/>
                </a:lnTo>
                <a:lnTo>
                  <a:pt x="834395" y="697229"/>
                </a:lnTo>
                <a:lnTo>
                  <a:pt x="814107" y="704849"/>
                </a:lnTo>
                <a:lnTo>
                  <a:pt x="789564" y="709929"/>
                </a:lnTo>
                <a:lnTo>
                  <a:pt x="777495" y="713739"/>
                </a:lnTo>
                <a:lnTo>
                  <a:pt x="765974" y="717549"/>
                </a:lnTo>
                <a:lnTo>
                  <a:pt x="759888" y="723899"/>
                </a:lnTo>
                <a:lnTo>
                  <a:pt x="759386" y="732789"/>
                </a:lnTo>
                <a:lnTo>
                  <a:pt x="763385" y="740409"/>
                </a:lnTo>
                <a:lnTo>
                  <a:pt x="770800" y="744219"/>
                </a:lnTo>
                <a:lnTo>
                  <a:pt x="776642" y="745489"/>
                </a:lnTo>
                <a:lnTo>
                  <a:pt x="793914" y="745489"/>
                </a:lnTo>
                <a:lnTo>
                  <a:pt x="805471" y="742949"/>
                </a:lnTo>
                <a:lnTo>
                  <a:pt x="837183" y="742949"/>
                </a:lnTo>
                <a:lnTo>
                  <a:pt x="839634" y="732789"/>
                </a:lnTo>
                <a:lnTo>
                  <a:pt x="843063" y="731519"/>
                </a:lnTo>
                <a:lnTo>
                  <a:pt x="855374" y="725169"/>
                </a:lnTo>
                <a:lnTo>
                  <a:pt x="886878" y="702309"/>
                </a:lnTo>
                <a:lnTo>
                  <a:pt x="908309" y="669289"/>
                </a:lnTo>
                <a:lnTo>
                  <a:pt x="912239" y="648969"/>
                </a:lnTo>
                <a:lnTo>
                  <a:pt x="911262" y="628649"/>
                </a:lnTo>
                <a:lnTo>
                  <a:pt x="903365" y="612139"/>
                </a:lnTo>
                <a:close/>
              </a:path>
              <a:path w="912494" h="787400">
                <a:moveTo>
                  <a:pt x="683170" y="619759"/>
                </a:moveTo>
                <a:lnTo>
                  <a:pt x="676820" y="619759"/>
                </a:lnTo>
                <a:lnTo>
                  <a:pt x="674915" y="621029"/>
                </a:lnTo>
                <a:lnTo>
                  <a:pt x="673645" y="623569"/>
                </a:lnTo>
                <a:lnTo>
                  <a:pt x="668184" y="629919"/>
                </a:lnTo>
                <a:lnTo>
                  <a:pt x="663739" y="633729"/>
                </a:lnTo>
                <a:lnTo>
                  <a:pt x="659548" y="641349"/>
                </a:lnTo>
                <a:lnTo>
                  <a:pt x="683419" y="641349"/>
                </a:lnTo>
                <a:lnTo>
                  <a:pt x="684958" y="637539"/>
                </a:lnTo>
                <a:lnTo>
                  <a:pt x="686726" y="629919"/>
                </a:lnTo>
                <a:lnTo>
                  <a:pt x="688123" y="624839"/>
                </a:lnTo>
                <a:lnTo>
                  <a:pt x="683170" y="619759"/>
                </a:lnTo>
                <a:close/>
              </a:path>
              <a:path w="912494" h="787400">
                <a:moveTo>
                  <a:pt x="308973" y="39369"/>
                </a:moveTo>
                <a:lnTo>
                  <a:pt x="248576" y="39369"/>
                </a:lnTo>
                <a:lnTo>
                  <a:pt x="274394" y="53339"/>
                </a:lnTo>
                <a:lnTo>
                  <a:pt x="288147" y="92709"/>
                </a:lnTo>
                <a:lnTo>
                  <a:pt x="293501" y="144779"/>
                </a:lnTo>
                <a:lnTo>
                  <a:pt x="293912" y="180339"/>
                </a:lnTo>
                <a:lnTo>
                  <a:pt x="294034" y="205739"/>
                </a:lnTo>
                <a:lnTo>
                  <a:pt x="293661" y="240029"/>
                </a:lnTo>
                <a:lnTo>
                  <a:pt x="289216" y="246379"/>
                </a:lnTo>
                <a:lnTo>
                  <a:pt x="287533" y="253999"/>
                </a:lnTo>
                <a:lnTo>
                  <a:pt x="325897" y="300989"/>
                </a:lnTo>
                <a:lnTo>
                  <a:pt x="360832" y="332739"/>
                </a:lnTo>
                <a:lnTo>
                  <a:pt x="397051" y="363219"/>
                </a:lnTo>
                <a:lnTo>
                  <a:pt x="434155" y="393699"/>
                </a:lnTo>
                <a:lnTo>
                  <a:pt x="546772" y="481329"/>
                </a:lnTo>
                <a:lnTo>
                  <a:pt x="660755" y="565149"/>
                </a:lnTo>
                <a:lnTo>
                  <a:pt x="699915" y="590549"/>
                </a:lnTo>
                <a:lnTo>
                  <a:pt x="740212" y="614679"/>
                </a:lnTo>
                <a:lnTo>
                  <a:pt x="781976" y="636269"/>
                </a:lnTo>
                <a:lnTo>
                  <a:pt x="783119" y="637539"/>
                </a:lnTo>
                <a:lnTo>
                  <a:pt x="784262" y="637539"/>
                </a:lnTo>
                <a:lnTo>
                  <a:pt x="792390" y="636269"/>
                </a:lnTo>
                <a:lnTo>
                  <a:pt x="798105" y="628649"/>
                </a:lnTo>
                <a:lnTo>
                  <a:pt x="792898" y="623569"/>
                </a:lnTo>
                <a:lnTo>
                  <a:pt x="804177" y="619759"/>
                </a:lnTo>
                <a:lnTo>
                  <a:pt x="841539" y="612139"/>
                </a:lnTo>
                <a:lnTo>
                  <a:pt x="903365" y="612139"/>
                </a:lnTo>
                <a:lnTo>
                  <a:pt x="901543" y="608329"/>
                </a:lnTo>
                <a:lnTo>
                  <a:pt x="771435" y="608329"/>
                </a:lnTo>
                <a:lnTo>
                  <a:pt x="688885" y="547369"/>
                </a:lnTo>
                <a:lnTo>
                  <a:pt x="607267" y="483869"/>
                </a:lnTo>
                <a:lnTo>
                  <a:pt x="567124" y="452119"/>
                </a:lnTo>
                <a:lnTo>
                  <a:pt x="527595" y="417829"/>
                </a:lnTo>
                <a:lnTo>
                  <a:pt x="486719" y="383539"/>
                </a:lnTo>
                <a:lnTo>
                  <a:pt x="446014" y="346709"/>
                </a:lnTo>
                <a:lnTo>
                  <a:pt x="404919" y="311149"/>
                </a:lnTo>
                <a:lnTo>
                  <a:pt x="362873" y="276859"/>
                </a:lnTo>
                <a:lnTo>
                  <a:pt x="319315" y="245109"/>
                </a:lnTo>
                <a:lnTo>
                  <a:pt x="329072" y="209549"/>
                </a:lnTo>
                <a:lnTo>
                  <a:pt x="333327" y="165099"/>
                </a:lnTo>
                <a:lnTo>
                  <a:pt x="331465" y="118109"/>
                </a:lnTo>
                <a:lnTo>
                  <a:pt x="322867" y="73659"/>
                </a:lnTo>
                <a:lnTo>
                  <a:pt x="308973" y="39369"/>
                </a:lnTo>
                <a:close/>
              </a:path>
              <a:path w="912494" h="787400">
                <a:moveTo>
                  <a:pt x="835570" y="580389"/>
                </a:moveTo>
                <a:lnTo>
                  <a:pt x="817405" y="581659"/>
                </a:lnTo>
                <a:lnTo>
                  <a:pt x="800074" y="588009"/>
                </a:lnTo>
                <a:lnTo>
                  <a:pt x="784457" y="596899"/>
                </a:lnTo>
                <a:lnTo>
                  <a:pt x="771435" y="608329"/>
                </a:lnTo>
                <a:lnTo>
                  <a:pt x="901543" y="608329"/>
                </a:lnTo>
                <a:lnTo>
                  <a:pt x="900328" y="605789"/>
                </a:lnTo>
                <a:lnTo>
                  <a:pt x="882560" y="590549"/>
                </a:lnTo>
                <a:lnTo>
                  <a:pt x="860220" y="581659"/>
                </a:lnTo>
                <a:lnTo>
                  <a:pt x="835570" y="580389"/>
                </a:lnTo>
                <a:close/>
              </a:path>
              <a:path w="912494" h="787400">
                <a:moveTo>
                  <a:pt x="639736" y="586739"/>
                </a:moveTo>
                <a:lnTo>
                  <a:pt x="633386" y="586739"/>
                </a:lnTo>
                <a:lnTo>
                  <a:pt x="630973" y="588009"/>
                </a:lnTo>
                <a:lnTo>
                  <a:pt x="629322" y="590549"/>
                </a:lnTo>
                <a:lnTo>
                  <a:pt x="627163" y="594359"/>
                </a:lnTo>
                <a:lnTo>
                  <a:pt x="620559" y="600709"/>
                </a:lnTo>
                <a:lnTo>
                  <a:pt x="641535" y="600709"/>
                </a:lnTo>
                <a:lnTo>
                  <a:pt x="642276" y="594359"/>
                </a:lnTo>
                <a:lnTo>
                  <a:pt x="643546" y="589279"/>
                </a:lnTo>
                <a:lnTo>
                  <a:pt x="639736" y="586739"/>
                </a:lnTo>
                <a:close/>
              </a:path>
              <a:path w="912494" h="787400">
                <a:moveTo>
                  <a:pt x="596429" y="547369"/>
                </a:moveTo>
                <a:lnTo>
                  <a:pt x="586904" y="547369"/>
                </a:lnTo>
                <a:lnTo>
                  <a:pt x="582713" y="549909"/>
                </a:lnTo>
                <a:lnTo>
                  <a:pt x="581443" y="554989"/>
                </a:lnTo>
                <a:lnTo>
                  <a:pt x="579411" y="560069"/>
                </a:lnTo>
                <a:lnTo>
                  <a:pt x="578268" y="561339"/>
                </a:lnTo>
                <a:lnTo>
                  <a:pt x="602571" y="561339"/>
                </a:lnTo>
                <a:lnTo>
                  <a:pt x="602017" y="551179"/>
                </a:lnTo>
                <a:lnTo>
                  <a:pt x="596429" y="547369"/>
                </a:lnTo>
                <a:close/>
              </a:path>
              <a:path w="912494" h="787400">
                <a:moveTo>
                  <a:pt x="558075" y="513079"/>
                </a:moveTo>
                <a:lnTo>
                  <a:pt x="551217" y="513079"/>
                </a:lnTo>
                <a:lnTo>
                  <a:pt x="548550" y="514349"/>
                </a:lnTo>
                <a:lnTo>
                  <a:pt x="547280" y="518159"/>
                </a:lnTo>
                <a:lnTo>
                  <a:pt x="546391" y="521969"/>
                </a:lnTo>
                <a:lnTo>
                  <a:pt x="544105" y="524509"/>
                </a:lnTo>
                <a:lnTo>
                  <a:pt x="541946" y="528319"/>
                </a:lnTo>
                <a:lnTo>
                  <a:pt x="564552" y="528319"/>
                </a:lnTo>
                <a:lnTo>
                  <a:pt x="564001" y="520699"/>
                </a:lnTo>
                <a:lnTo>
                  <a:pt x="559853" y="514349"/>
                </a:lnTo>
                <a:lnTo>
                  <a:pt x="558075" y="513079"/>
                </a:lnTo>
                <a:close/>
              </a:path>
              <a:path w="912494" h="787400">
                <a:moveTo>
                  <a:pt x="250481" y="0"/>
                </a:moveTo>
                <a:lnTo>
                  <a:pt x="245528" y="0"/>
                </a:lnTo>
                <a:lnTo>
                  <a:pt x="209405" y="12699"/>
                </a:lnTo>
                <a:lnTo>
                  <a:pt x="172019" y="68579"/>
                </a:lnTo>
                <a:lnTo>
                  <a:pt x="158964" y="123189"/>
                </a:lnTo>
                <a:lnTo>
                  <a:pt x="149516" y="176529"/>
                </a:lnTo>
                <a:lnTo>
                  <a:pt x="105717" y="186689"/>
                </a:lnTo>
                <a:lnTo>
                  <a:pt x="63918" y="203199"/>
                </a:lnTo>
                <a:lnTo>
                  <a:pt x="11610" y="245109"/>
                </a:lnTo>
                <a:lnTo>
                  <a:pt x="0" y="274319"/>
                </a:lnTo>
                <a:lnTo>
                  <a:pt x="2831" y="308609"/>
                </a:lnTo>
                <a:lnTo>
                  <a:pt x="19444" y="337819"/>
                </a:lnTo>
                <a:lnTo>
                  <a:pt x="45154" y="358139"/>
                </a:lnTo>
                <a:lnTo>
                  <a:pt x="77198" y="368299"/>
                </a:lnTo>
                <a:lnTo>
                  <a:pt x="112813" y="369569"/>
                </a:lnTo>
                <a:lnTo>
                  <a:pt x="143142" y="365759"/>
                </a:lnTo>
                <a:lnTo>
                  <a:pt x="172471" y="358139"/>
                </a:lnTo>
                <a:lnTo>
                  <a:pt x="199181" y="347979"/>
                </a:lnTo>
                <a:lnTo>
                  <a:pt x="221652" y="334009"/>
                </a:lnTo>
                <a:lnTo>
                  <a:pt x="223938" y="332739"/>
                </a:lnTo>
                <a:lnTo>
                  <a:pt x="224954" y="331469"/>
                </a:lnTo>
                <a:lnTo>
                  <a:pt x="225970" y="328929"/>
                </a:lnTo>
                <a:lnTo>
                  <a:pt x="95033" y="328929"/>
                </a:lnTo>
                <a:lnTo>
                  <a:pt x="76142" y="327659"/>
                </a:lnTo>
                <a:lnTo>
                  <a:pt x="60013" y="322579"/>
                </a:lnTo>
                <a:lnTo>
                  <a:pt x="47742" y="311149"/>
                </a:lnTo>
                <a:lnTo>
                  <a:pt x="40423" y="294639"/>
                </a:lnTo>
                <a:lnTo>
                  <a:pt x="44203" y="265429"/>
                </a:lnTo>
                <a:lnTo>
                  <a:pt x="63902" y="243839"/>
                </a:lnTo>
                <a:lnTo>
                  <a:pt x="91483" y="228599"/>
                </a:lnTo>
                <a:lnTo>
                  <a:pt x="118909" y="215899"/>
                </a:lnTo>
                <a:lnTo>
                  <a:pt x="123961" y="213359"/>
                </a:lnTo>
                <a:lnTo>
                  <a:pt x="130276" y="210819"/>
                </a:lnTo>
                <a:lnTo>
                  <a:pt x="137447" y="208279"/>
                </a:lnTo>
                <a:lnTo>
                  <a:pt x="145071" y="204469"/>
                </a:lnTo>
                <a:lnTo>
                  <a:pt x="188169" y="204469"/>
                </a:lnTo>
                <a:lnTo>
                  <a:pt x="190257" y="180339"/>
                </a:lnTo>
                <a:lnTo>
                  <a:pt x="192696" y="157479"/>
                </a:lnTo>
                <a:lnTo>
                  <a:pt x="204142" y="90169"/>
                </a:lnTo>
                <a:lnTo>
                  <a:pt x="241591" y="40639"/>
                </a:lnTo>
                <a:lnTo>
                  <a:pt x="244004" y="39369"/>
                </a:lnTo>
                <a:lnTo>
                  <a:pt x="308973" y="39369"/>
                </a:lnTo>
                <a:lnTo>
                  <a:pt x="306915" y="34289"/>
                </a:lnTo>
                <a:lnTo>
                  <a:pt x="282992" y="8889"/>
                </a:lnTo>
                <a:lnTo>
                  <a:pt x="250481" y="0"/>
                </a:lnTo>
                <a:close/>
              </a:path>
              <a:path w="912494" h="787400">
                <a:moveTo>
                  <a:pt x="188169" y="204469"/>
                </a:moveTo>
                <a:lnTo>
                  <a:pt x="145071" y="204469"/>
                </a:lnTo>
                <a:lnTo>
                  <a:pt x="145071" y="205739"/>
                </a:lnTo>
                <a:lnTo>
                  <a:pt x="142996" y="217169"/>
                </a:lnTo>
                <a:lnTo>
                  <a:pt x="155993" y="257809"/>
                </a:lnTo>
                <a:lnTo>
                  <a:pt x="165899" y="256539"/>
                </a:lnTo>
                <a:lnTo>
                  <a:pt x="169963" y="255269"/>
                </a:lnTo>
                <a:lnTo>
                  <a:pt x="172630" y="251459"/>
                </a:lnTo>
                <a:lnTo>
                  <a:pt x="182999" y="231139"/>
                </a:lnTo>
                <a:lnTo>
                  <a:pt x="187950" y="207009"/>
                </a:lnTo>
                <a:lnTo>
                  <a:pt x="188169" y="204469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8675320" y="0"/>
            <a:ext cx="469265" cy="750570"/>
          </a:xfrm>
          <a:custGeom>
            <a:avLst/>
            <a:gdLst/>
            <a:ahLst/>
            <a:cxnLst/>
            <a:rect l="l" t="t" r="r" b="b"/>
            <a:pathLst>
              <a:path w="469265" h="750570">
                <a:moveTo>
                  <a:pt x="91347" y="488569"/>
                </a:moveTo>
                <a:lnTo>
                  <a:pt x="32534" y="502852"/>
                </a:lnTo>
                <a:lnTo>
                  <a:pt x="2697" y="538801"/>
                </a:lnTo>
                <a:lnTo>
                  <a:pt x="0" y="564007"/>
                </a:lnTo>
                <a:lnTo>
                  <a:pt x="5902" y="583523"/>
                </a:lnTo>
                <a:lnTo>
                  <a:pt x="30337" y="615205"/>
                </a:lnTo>
                <a:lnTo>
                  <a:pt x="72090" y="634206"/>
                </a:lnTo>
                <a:lnTo>
                  <a:pt x="102158" y="637921"/>
                </a:lnTo>
                <a:lnTo>
                  <a:pt x="129486" y="680219"/>
                </a:lnTo>
                <a:lnTo>
                  <a:pt x="164769" y="720471"/>
                </a:lnTo>
                <a:lnTo>
                  <a:pt x="205099" y="747577"/>
                </a:lnTo>
                <a:lnTo>
                  <a:pt x="247573" y="750442"/>
                </a:lnTo>
                <a:lnTo>
                  <a:pt x="253286" y="748393"/>
                </a:lnTo>
                <a:lnTo>
                  <a:pt x="284934" y="719310"/>
                </a:lnTo>
                <a:lnTo>
                  <a:pt x="285374" y="717296"/>
                </a:lnTo>
                <a:lnTo>
                  <a:pt x="231317" y="717296"/>
                </a:lnTo>
                <a:lnTo>
                  <a:pt x="216432" y="714722"/>
                </a:lnTo>
                <a:lnTo>
                  <a:pt x="167102" y="671460"/>
                </a:lnTo>
                <a:lnTo>
                  <a:pt x="147782" y="648462"/>
                </a:lnTo>
                <a:lnTo>
                  <a:pt x="138099" y="636777"/>
                </a:lnTo>
                <a:lnTo>
                  <a:pt x="176744" y="619849"/>
                </a:lnTo>
                <a:lnTo>
                  <a:pt x="177897" y="611108"/>
                </a:lnTo>
                <a:lnTo>
                  <a:pt x="174558" y="603315"/>
                </a:lnTo>
                <a:lnTo>
                  <a:pt x="106226" y="603315"/>
                </a:lnTo>
                <a:lnTo>
                  <a:pt x="95268" y="602535"/>
                </a:lnTo>
                <a:lnTo>
                  <a:pt x="49405" y="586247"/>
                </a:lnTo>
                <a:lnTo>
                  <a:pt x="33981" y="549604"/>
                </a:lnTo>
                <a:lnTo>
                  <a:pt x="38705" y="538797"/>
                </a:lnTo>
                <a:lnTo>
                  <a:pt x="85489" y="521144"/>
                </a:lnTo>
                <a:lnTo>
                  <a:pt x="109905" y="519557"/>
                </a:lnTo>
                <a:lnTo>
                  <a:pt x="132907" y="519557"/>
                </a:lnTo>
                <a:lnTo>
                  <a:pt x="152872" y="498094"/>
                </a:lnTo>
                <a:lnTo>
                  <a:pt x="125145" y="498094"/>
                </a:lnTo>
                <a:lnTo>
                  <a:pt x="108978" y="491545"/>
                </a:lnTo>
                <a:lnTo>
                  <a:pt x="91347" y="488569"/>
                </a:lnTo>
                <a:close/>
              </a:path>
              <a:path w="469265" h="750570">
                <a:moveTo>
                  <a:pt x="218363" y="477774"/>
                </a:moveTo>
                <a:lnTo>
                  <a:pt x="212267" y="479551"/>
                </a:lnTo>
                <a:lnTo>
                  <a:pt x="209092" y="485648"/>
                </a:lnTo>
                <a:lnTo>
                  <a:pt x="212140" y="489838"/>
                </a:lnTo>
                <a:lnTo>
                  <a:pt x="216384" y="496538"/>
                </a:lnTo>
                <a:lnTo>
                  <a:pt x="221236" y="502570"/>
                </a:lnTo>
                <a:lnTo>
                  <a:pt x="226588" y="507984"/>
                </a:lnTo>
                <a:lnTo>
                  <a:pt x="232333" y="512825"/>
                </a:lnTo>
                <a:lnTo>
                  <a:pt x="228320" y="520543"/>
                </a:lnTo>
                <a:lnTo>
                  <a:pt x="224522" y="528558"/>
                </a:lnTo>
                <a:lnTo>
                  <a:pt x="221010" y="536739"/>
                </a:lnTo>
                <a:lnTo>
                  <a:pt x="217855" y="544957"/>
                </a:lnTo>
                <a:lnTo>
                  <a:pt x="214045" y="552196"/>
                </a:lnTo>
                <a:lnTo>
                  <a:pt x="216331" y="559942"/>
                </a:lnTo>
                <a:lnTo>
                  <a:pt x="221665" y="565530"/>
                </a:lnTo>
                <a:lnTo>
                  <a:pt x="227765" y="596433"/>
                </a:lnTo>
                <a:lnTo>
                  <a:pt x="237889" y="627586"/>
                </a:lnTo>
                <a:lnTo>
                  <a:pt x="248061" y="656667"/>
                </a:lnTo>
                <a:lnTo>
                  <a:pt x="254304" y="681354"/>
                </a:lnTo>
                <a:lnTo>
                  <a:pt x="237413" y="716026"/>
                </a:lnTo>
                <a:lnTo>
                  <a:pt x="231317" y="717296"/>
                </a:lnTo>
                <a:lnTo>
                  <a:pt x="285374" y="717296"/>
                </a:lnTo>
                <a:lnTo>
                  <a:pt x="289895" y="696579"/>
                </a:lnTo>
                <a:lnTo>
                  <a:pt x="288236" y="672205"/>
                </a:lnTo>
                <a:lnTo>
                  <a:pt x="283006" y="648462"/>
                </a:lnTo>
                <a:lnTo>
                  <a:pt x="277799" y="631698"/>
                </a:lnTo>
                <a:lnTo>
                  <a:pt x="272534" y="615205"/>
                </a:lnTo>
                <a:lnTo>
                  <a:pt x="267504" y="598795"/>
                </a:lnTo>
                <a:lnTo>
                  <a:pt x="258564" y="552323"/>
                </a:lnTo>
                <a:lnTo>
                  <a:pt x="258241" y="542416"/>
                </a:lnTo>
                <a:lnTo>
                  <a:pt x="281017" y="495762"/>
                </a:lnTo>
                <a:lnTo>
                  <a:pt x="283079" y="491871"/>
                </a:lnTo>
                <a:lnTo>
                  <a:pt x="241731" y="491871"/>
                </a:lnTo>
                <a:lnTo>
                  <a:pt x="235254" y="486537"/>
                </a:lnTo>
                <a:lnTo>
                  <a:pt x="229793" y="484504"/>
                </a:lnTo>
                <a:lnTo>
                  <a:pt x="222300" y="479551"/>
                </a:lnTo>
                <a:lnTo>
                  <a:pt x="220395" y="478027"/>
                </a:lnTo>
                <a:lnTo>
                  <a:pt x="218363" y="477774"/>
                </a:lnTo>
                <a:close/>
              </a:path>
              <a:path w="469265" h="750570">
                <a:moveTo>
                  <a:pt x="166547" y="599186"/>
                </a:moveTo>
                <a:lnTo>
                  <a:pt x="154450" y="599410"/>
                </a:lnTo>
                <a:lnTo>
                  <a:pt x="141972" y="600217"/>
                </a:lnTo>
                <a:lnTo>
                  <a:pt x="129399" y="601525"/>
                </a:lnTo>
                <a:lnTo>
                  <a:pt x="117017" y="603250"/>
                </a:lnTo>
                <a:lnTo>
                  <a:pt x="106226" y="603315"/>
                </a:lnTo>
                <a:lnTo>
                  <a:pt x="174558" y="603315"/>
                </a:lnTo>
                <a:lnTo>
                  <a:pt x="166547" y="599186"/>
                </a:lnTo>
                <a:close/>
              </a:path>
              <a:path w="469265" h="750570">
                <a:moveTo>
                  <a:pt x="132907" y="519557"/>
                </a:moveTo>
                <a:lnTo>
                  <a:pt x="109905" y="519557"/>
                </a:lnTo>
                <a:lnTo>
                  <a:pt x="106603" y="525779"/>
                </a:lnTo>
                <a:lnTo>
                  <a:pt x="114985" y="532129"/>
                </a:lnTo>
                <a:lnTo>
                  <a:pt x="121589" y="530098"/>
                </a:lnTo>
                <a:lnTo>
                  <a:pt x="122732" y="529716"/>
                </a:lnTo>
                <a:lnTo>
                  <a:pt x="123748" y="529209"/>
                </a:lnTo>
                <a:lnTo>
                  <a:pt x="124637" y="528447"/>
                </a:lnTo>
                <a:lnTo>
                  <a:pt x="132907" y="519557"/>
                </a:lnTo>
                <a:close/>
              </a:path>
              <a:path w="469265" h="750570">
                <a:moveTo>
                  <a:pt x="461751" y="0"/>
                </a:moveTo>
                <a:lnTo>
                  <a:pt x="427013" y="0"/>
                </a:lnTo>
                <a:lnTo>
                  <a:pt x="430199" y="4572"/>
                </a:lnTo>
                <a:lnTo>
                  <a:pt x="399890" y="49374"/>
                </a:lnTo>
                <a:lnTo>
                  <a:pt x="371771" y="95896"/>
                </a:lnTo>
                <a:lnTo>
                  <a:pt x="344949" y="143295"/>
                </a:lnTo>
                <a:lnTo>
                  <a:pt x="318536" y="190731"/>
                </a:lnTo>
                <a:lnTo>
                  <a:pt x="291642" y="237362"/>
                </a:lnTo>
                <a:lnTo>
                  <a:pt x="265541" y="282164"/>
                </a:lnTo>
                <a:lnTo>
                  <a:pt x="238542" y="326239"/>
                </a:lnTo>
                <a:lnTo>
                  <a:pt x="210822" y="369728"/>
                </a:lnTo>
                <a:lnTo>
                  <a:pt x="182563" y="412773"/>
                </a:lnTo>
                <a:lnTo>
                  <a:pt x="153944" y="455514"/>
                </a:lnTo>
                <a:lnTo>
                  <a:pt x="125145" y="498094"/>
                </a:lnTo>
                <a:lnTo>
                  <a:pt x="152872" y="498094"/>
                </a:lnTo>
                <a:lnTo>
                  <a:pt x="186754" y="457811"/>
                </a:lnTo>
                <a:lnTo>
                  <a:pt x="215077" y="420401"/>
                </a:lnTo>
                <a:lnTo>
                  <a:pt x="242182" y="381954"/>
                </a:lnTo>
                <a:lnTo>
                  <a:pt x="268526" y="342738"/>
                </a:lnTo>
                <a:lnTo>
                  <a:pt x="294563" y="303022"/>
                </a:lnTo>
                <a:lnTo>
                  <a:pt x="346027" y="223517"/>
                </a:lnTo>
                <a:lnTo>
                  <a:pt x="371725" y="182916"/>
                </a:lnTo>
                <a:lnTo>
                  <a:pt x="396531" y="142289"/>
                </a:lnTo>
                <a:lnTo>
                  <a:pt x="420385" y="101073"/>
                </a:lnTo>
                <a:lnTo>
                  <a:pt x="442753" y="59479"/>
                </a:lnTo>
                <a:lnTo>
                  <a:pt x="463219" y="17525"/>
                </a:lnTo>
                <a:lnTo>
                  <a:pt x="464808" y="9959"/>
                </a:lnTo>
                <a:lnTo>
                  <a:pt x="463362" y="2524"/>
                </a:lnTo>
                <a:lnTo>
                  <a:pt x="461751" y="0"/>
                </a:lnTo>
                <a:close/>
              </a:path>
              <a:path w="469265" h="750570">
                <a:moveTo>
                  <a:pt x="248081" y="431673"/>
                </a:moveTo>
                <a:lnTo>
                  <a:pt x="245795" y="432308"/>
                </a:lnTo>
                <a:lnTo>
                  <a:pt x="241985" y="433450"/>
                </a:lnTo>
                <a:lnTo>
                  <a:pt x="239445" y="437641"/>
                </a:lnTo>
                <a:lnTo>
                  <a:pt x="242366" y="442087"/>
                </a:lnTo>
                <a:lnTo>
                  <a:pt x="245414" y="448310"/>
                </a:lnTo>
                <a:lnTo>
                  <a:pt x="250748" y="454025"/>
                </a:lnTo>
                <a:lnTo>
                  <a:pt x="256082" y="459613"/>
                </a:lnTo>
                <a:lnTo>
                  <a:pt x="241731" y="491871"/>
                </a:lnTo>
                <a:lnTo>
                  <a:pt x="283079" y="491871"/>
                </a:lnTo>
                <a:lnTo>
                  <a:pt x="305253" y="450036"/>
                </a:lnTo>
                <a:lnTo>
                  <a:pt x="310254" y="441198"/>
                </a:lnTo>
                <a:lnTo>
                  <a:pt x="265099" y="441198"/>
                </a:lnTo>
                <a:lnTo>
                  <a:pt x="256463" y="436625"/>
                </a:lnTo>
                <a:lnTo>
                  <a:pt x="252557" y="433450"/>
                </a:lnTo>
                <a:lnTo>
                  <a:pt x="250748" y="431926"/>
                </a:lnTo>
                <a:lnTo>
                  <a:pt x="248081" y="431673"/>
                </a:lnTo>
                <a:close/>
              </a:path>
              <a:path w="469265" h="750570">
                <a:moveTo>
                  <a:pt x="279069" y="379602"/>
                </a:moveTo>
                <a:lnTo>
                  <a:pt x="275005" y="380873"/>
                </a:lnTo>
                <a:lnTo>
                  <a:pt x="269798" y="382397"/>
                </a:lnTo>
                <a:lnTo>
                  <a:pt x="265734" y="387603"/>
                </a:lnTo>
                <a:lnTo>
                  <a:pt x="267766" y="394462"/>
                </a:lnTo>
                <a:lnTo>
                  <a:pt x="269798" y="401065"/>
                </a:lnTo>
                <a:lnTo>
                  <a:pt x="275132" y="406780"/>
                </a:lnTo>
                <a:lnTo>
                  <a:pt x="280974" y="409828"/>
                </a:lnTo>
                <a:lnTo>
                  <a:pt x="276939" y="417605"/>
                </a:lnTo>
                <a:lnTo>
                  <a:pt x="269061" y="433492"/>
                </a:lnTo>
                <a:lnTo>
                  <a:pt x="265099" y="441198"/>
                </a:lnTo>
                <a:lnTo>
                  <a:pt x="310254" y="441198"/>
                </a:lnTo>
                <a:lnTo>
                  <a:pt x="330691" y="405074"/>
                </a:lnTo>
                <a:lnTo>
                  <a:pt x="339871" y="389636"/>
                </a:lnTo>
                <a:lnTo>
                  <a:pt x="291769" y="389636"/>
                </a:lnTo>
                <a:lnTo>
                  <a:pt x="290372" y="388874"/>
                </a:lnTo>
                <a:lnTo>
                  <a:pt x="288594" y="386969"/>
                </a:lnTo>
                <a:lnTo>
                  <a:pt x="286689" y="385190"/>
                </a:lnTo>
                <a:lnTo>
                  <a:pt x="283768" y="380746"/>
                </a:lnTo>
                <a:lnTo>
                  <a:pt x="279069" y="379602"/>
                </a:lnTo>
                <a:close/>
              </a:path>
              <a:path w="469265" h="750570">
                <a:moveTo>
                  <a:pt x="300913" y="334645"/>
                </a:moveTo>
                <a:lnTo>
                  <a:pt x="298119" y="335534"/>
                </a:lnTo>
                <a:lnTo>
                  <a:pt x="296341" y="336041"/>
                </a:lnTo>
                <a:lnTo>
                  <a:pt x="294690" y="337312"/>
                </a:lnTo>
                <a:lnTo>
                  <a:pt x="293547" y="339598"/>
                </a:lnTo>
                <a:lnTo>
                  <a:pt x="291640" y="346555"/>
                </a:lnTo>
                <a:lnTo>
                  <a:pt x="293626" y="353726"/>
                </a:lnTo>
                <a:lnTo>
                  <a:pt x="298208" y="360564"/>
                </a:lnTo>
                <a:lnTo>
                  <a:pt x="304088" y="366522"/>
                </a:lnTo>
                <a:lnTo>
                  <a:pt x="301056" y="372026"/>
                </a:lnTo>
                <a:lnTo>
                  <a:pt x="297833" y="377697"/>
                </a:lnTo>
                <a:lnTo>
                  <a:pt x="294658" y="383559"/>
                </a:lnTo>
                <a:lnTo>
                  <a:pt x="291769" y="389636"/>
                </a:lnTo>
                <a:lnTo>
                  <a:pt x="339871" y="389636"/>
                </a:lnTo>
                <a:lnTo>
                  <a:pt x="357160" y="360564"/>
                </a:lnTo>
                <a:lnTo>
                  <a:pt x="365929" y="346328"/>
                </a:lnTo>
                <a:lnTo>
                  <a:pt x="314883" y="346328"/>
                </a:lnTo>
                <a:lnTo>
                  <a:pt x="311708" y="343788"/>
                </a:lnTo>
                <a:lnTo>
                  <a:pt x="308787" y="342138"/>
                </a:lnTo>
                <a:lnTo>
                  <a:pt x="306374" y="338074"/>
                </a:lnTo>
                <a:lnTo>
                  <a:pt x="304215" y="335788"/>
                </a:lnTo>
                <a:lnTo>
                  <a:pt x="300913" y="334645"/>
                </a:lnTo>
                <a:close/>
              </a:path>
              <a:path w="469265" h="750570">
                <a:moveTo>
                  <a:pt x="468680" y="110747"/>
                </a:moveTo>
                <a:lnTo>
                  <a:pt x="419689" y="177815"/>
                </a:lnTo>
                <a:lnTo>
                  <a:pt x="391861" y="218917"/>
                </a:lnTo>
                <a:lnTo>
                  <a:pt x="365107" y="260709"/>
                </a:lnTo>
                <a:lnTo>
                  <a:pt x="339443" y="303181"/>
                </a:lnTo>
                <a:lnTo>
                  <a:pt x="314883" y="346328"/>
                </a:lnTo>
                <a:lnTo>
                  <a:pt x="365929" y="346328"/>
                </a:lnTo>
                <a:lnTo>
                  <a:pt x="384137" y="316769"/>
                </a:lnTo>
                <a:lnTo>
                  <a:pt x="411628" y="273094"/>
                </a:lnTo>
                <a:lnTo>
                  <a:pt x="466850" y="185867"/>
                </a:lnTo>
                <a:lnTo>
                  <a:pt x="468559" y="183110"/>
                </a:lnTo>
                <a:lnTo>
                  <a:pt x="468680" y="110747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3503041" y="1904"/>
            <a:ext cx="1179195" cy="1270000"/>
          </a:xfrm>
          <a:custGeom>
            <a:avLst/>
            <a:gdLst/>
            <a:ahLst/>
            <a:cxnLst/>
            <a:rect l="l" t="t" r="r" b="b"/>
            <a:pathLst>
              <a:path w="1179195" h="1270000">
                <a:moveTo>
                  <a:pt x="807999" y="211391"/>
                </a:moveTo>
                <a:lnTo>
                  <a:pt x="805827" y="202107"/>
                </a:lnTo>
                <a:lnTo>
                  <a:pt x="799871" y="194995"/>
                </a:lnTo>
                <a:lnTo>
                  <a:pt x="791337" y="191262"/>
                </a:lnTo>
                <a:lnTo>
                  <a:pt x="787146" y="190627"/>
                </a:lnTo>
                <a:lnTo>
                  <a:pt x="782701" y="191262"/>
                </a:lnTo>
                <a:lnTo>
                  <a:pt x="748068" y="210096"/>
                </a:lnTo>
                <a:lnTo>
                  <a:pt x="717829" y="226047"/>
                </a:lnTo>
                <a:lnTo>
                  <a:pt x="657987" y="260223"/>
                </a:lnTo>
                <a:lnTo>
                  <a:pt x="633603" y="285559"/>
                </a:lnTo>
                <a:lnTo>
                  <a:pt x="638175" y="294513"/>
                </a:lnTo>
                <a:lnTo>
                  <a:pt x="640080" y="295402"/>
                </a:lnTo>
                <a:lnTo>
                  <a:pt x="642112" y="296164"/>
                </a:lnTo>
                <a:lnTo>
                  <a:pt x="644271" y="296418"/>
                </a:lnTo>
                <a:lnTo>
                  <a:pt x="657237" y="295605"/>
                </a:lnTo>
                <a:lnTo>
                  <a:pt x="670687" y="290614"/>
                </a:lnTo>
                <a:lnTo>
                  <a:pt x="694817" y="278130"/>
                </a:lnTo>
                <a:lnTo>
                  <a:pt x="707123" y="272986"/>
                </a:lnTo>
                <a:lnTo>
                  <a:pt x="719480" y="267512"/>
                </a:lnTo>
                <a:lnTo>
                  <a:pt x="744347" y="256032"/>
                </a:lnTo>
                <a:lnTo>
                  <a:pt x="729653" y="289826"/>
                </a:lnTo>
                <a:lnTo>
                  <a:pt x="716419" y="324332"/>
                </a:lnTo>
                <a:lnTo>
                  <a:pt x="704811" y="359549"/>
                </a:lnTo>
                <a:lnTo>
                  <a:pt x="695071" y="395478"/>
                </a:lnTo>
                <a:lnTo>
                  <a:pt x="683348" y="391807"/>
                </a:lnTo>
                <a:lnTo>
                  <a:pt x="671601" y="388340"/>
                </a:lnTo>
                <a:lnTo>
                  <a:pt x="659815" y="385305"/>
                </a:lnTo>
                <a:lnTo>
                  <a:pt x="647954" y="382905"/>
                </a:lnTo>
                <a:lnTo>
                  <a:pt x="647192" y="382651"/>
                </a:lnTo>
                <a:lnTo>
                  <a:pt x="646811" y="382651"/>
                </a:lnTo>
                <a:lnTo>
                  <a:pt x="639368" y="383984"/>
                </a:lnTo>
                <a:lnTo>
                  <a:pt x="634187" y="389318"/>
                </a:lnTo>
                <a:lnTo>
                  <a:pt x="632637" y="396760"/>
                </a:lnTo>
                <a:lnTo>
                  <a:pt x="636143" y="404368"/>
                </a:lnTo>
                <a:lnTo>
                  <a:pt x="690410" y="438988"/>
                </a:lnTo>
                <a:lnTo>
                  <a:pt x="753237" y="463042"/>
                </a:lnTo>
                <a:lnTo>
                  <a:pt x="755904" y="463550"/>
                </a:lnTo>
                <a:lnTo>
                  <a:pt x="771055" y="459714"/>
                </a:lnTo>
                <a:lnTo>
                  <a:pt x="778522" y="446443"/>
                </a:lnTo>
                <a:lnTo>
                  <a:pt x="776668" y="430555"/>
                </a:lnTo>
                <a:lnTo>
                  <a:pt x="763905" y="418846"/>
                </a:lnTo>
                <a:lnTo>
                  <a:pt x="735203" y="408051"/>
                </a:lnTo>
                <a:lnTo>
                  <a:pt x="740257" y="395478"/>
                </a:lnTo>
                <a:lnTo>
                  <a:pt x="753706" y="362089"/>
                </a:lnTo>
                <a:lnTo>
                  <a:pt x="769708" y="314794"/>
                </a:lnTo>
                <a:lnTo>
                  <a:pt x="785952" y="267512"/>
                </a:lnTo>
                <a:lnTo>
                  <a:pt x="790765" y="256032"/>
                </a:lnTo>
                <a:lnTo>
                  <a:pt x="805180" y="221615"/>
                </a:lnTo>
                <a:lnTo>
                  <a:pt x="807999" y="211391"/>
                </a:lnTo>
                <a:close/>
              </a:path>
              <a:path w="1179195" h="1270000">
                <a:moveTo>
                  <a:pt x="877531" y="0"/>
                </a:moveTo>
                <a:lnTo>
                  <a:pt x="815860" y="0"/>
                </a:lnTo>
                <a:lnTo>
                  <a:pt x="828802" y="12700"/>
                </a:lnTo>
                <a:lnTo>
                  <a:pt x="831977" y="25400"/>
                </a:lnTo>
                <a:lnTo>
                  <a:pt x="854202" y="25400"/>
                </a:lnTo>
                <a:lnTo>
                  <a:pt x="859282" y="12700"/>
                </a:lnTo>
                <a:lnTo>
                  <a:pt x="869543" y="12700"/>
                </a:lnTo>
                <a:lnTo>
                  <a:pt x="877531" y="0"/>
                </a:lnTo>
                <a:close/>
              </a:path>
              <a:path w="1179195" h="1270000">
                <a:moveTo>
                  <a:pt x="1018870" y="296303"/>
                </a:moveTo>
                <a:lnTo>
                  <a:pt x="1014222" y="257594"/>
                </a:lnTo>
                <a:lnTo>
                  <a:pt x="1001674" y="218935"/>
                </a:lnTo>
                <a:lnTo>
                  <a:pt x="980694" y="180936"/>
                </a:lnTo>
                <a:lnTo>
                  <a:pt x="973429" y="172021"/>
                </a:lnTo>
                <a:lnTo>
                  <a:pt x="973429" y="295859"/>
                </a:lnTo>
                <a:lnTo>
                  <a:pt x="969810" y="345287"/>
                </a:lnTo>
                <a:lnTo>
                  <a:pt x="952373" y="392938"/>
                </a:lnTo>
                <a:lnTo>
                  <a:pt x="926896" y="431393"/>
                </a:lnTo>
                <a:lnTo>
                  <a:pt x="893216" y="462394"/>
                </a:lnTo>
                <a:lnTo>
                  <a:pt x="853503" y="486321"/>
                </a:lnTo>
                <a:lnTo>
                  <a:pt x="809929" y="503542"/>
                </a:lnTo>
                <a:lnTo>
                  <a:pt x="764692" y="514413"/>
                </a:lnTo>
                <a:lnTo>
                  <a:pt x="719963" y="519303"/>
                </a:lnTo>
                <a:lnTo>
                  <a:pt x="706551" y="519696"/>
                </a:lnTo>
                <a:lnTo>
                  <a:pt x="693394" y="519341"/>
                </a:lnTo>
                <a:lnTo>
                  <a:pt x="625297" y="504901"/>
                </a:lnTo>
                <a:lnTo>
                  <a:pt x="587311" y="485787"/>
                </a:lnTo>
                <a:lnTo>
                  <a:pt x="554240" y="460070"/>
                </a:lnTo>
                <a:lnTo>
                  <a:pt x="526618" y="428752"/>
                </a:lnTo>
                <a:lnTo>
                  <a:pt x="504939" y="392811"/>
                </a:lnTo>
                <a:lnTo>
                  <a:pt x="489686" y="353212"/>
                </a:lnTo>
                <a:lnTo>
                  <a:pt x="481342" y="310934"/>
                </a:lnTo>
                <a:lnTo>
                  <a:pt x="480377" y="266966"/>
                </a:lnTo>
                <a:lnTo>
                  <a:pt x="487299" y="222250"/>
                </a:lnTo>
                <a:lnTo>
                  <a:pt x="527075" y="156667"/>
                </a:lnTo>
                <a:lnTo>
                  <a:pt x="562165" y="126301"/>
                </a:lnTo>
                <a:lnTo>
                  <a:pt x="601014" y="105016"/>
                </a:lnTo>
                <a:lnTo>
                  <a:pt x="645452" y="92544"/>
                </a:lnTo>
                <a:lnTo>
                  <a:pt x="697357" y="88646"/>
                </a:lnTo>
                <a:lnTo>
                  <a:pt x="709904" y="89001"/>
                </a:lnTo>
                <a:lnTo>
                  <a:pt x="790181" y="103276"/>
                </a:lnTo>
                <a:lnTo>
                  <a:pt x="831494" y="118986"/>
                </a:lnTo>
                <a:lnTo>
                  <a:pt x="870673" y="140017"/>
                </a:lnTo>
                <a:lnTo>
                  <a:pt x="907161" y="166116"/>
                </a:lnTo>
                <a:lnTo>
                  <a:pt x="941527" y="203352"/>
                </a:lnTo>
                <a:lnTo>
                  <a:pt x="963815" y="247573"/>
                </a:lnTo>
                <a:lnTo>
                  <a:pt x="973429" y="295859"/>
                </a:lnTo>
                <a:lnTo>
                  <a:pt x="973429" y="172021"/>
                </a:lnTo>
                <a:lnTo>
                  <a:pt x="950722" y="144145"/>
                </a:lnTo>
                <a:lnTo>
                  <a:pt x="909027" y="109524"/>
                </a:lnTo>
                <a:lnTo>
                  <a:pt x="874534" y="88646"/>
                </a:lnTo>
                <a:lnTo>
                  <a:pt x="863104" y="81724"/>
                </a:lnTo>
                <a:lnTo>
                  <a:pt x="813676" y="61175"/>
                </a:lnTo>
                <a:lnTo>
                  <a:pt x="761492" y="48260"/>
                </a:lnTo>
                <a:lnTo>
                  <a:pt x="715518" y="43561"/>
                </a:lnTo>
                <a:lnTo>
                  <a:pt x="708177" y="41084"/>
                </a:lnTo>
                <a:lnTo>
                  <a:pt x="700862" y="38976"/>
                </a:lnTo>
                <a:lnTo>
                  <a:pt x="693559" y="37223"/>
                </a:lnTo>
                <a:lnTo>
                  <a:pt x="686308" y="35814"/>
                </a:lnTo>
                <a:lnTo>
                  <a:pt x="643229" y="34391"/>
                </a:lnTo>
                <a:lnTo>
                  <a:pt x="601776" y="43802"/>
                </a:lnTo>
                <a:lnTo>
                  <a:pt x="562927" y="62649"/>
                </a:lnTo>
                <a:lnTo>
                  <a:pt x="527621" y="89560"/>
                </a:lnTo>
                <a:lnTo>
                  <a:pt x="496836" y="123164"/>
                </a:lnTo>
                <a:lnTo>
                  <a:pt x="471551" y="162052"/>
                </a:lnTo>
                <a:lnTo>
                  <a:pt x="469392" y="167640"/>
                </a:lnTo>
                <a:lnTo>
                  <a:pt x="466090" y="174117"/>
                </a:lnTo>
                <a:lnTo>
                  <a:pt x="462788" y="179324"/>
                </a:lnTo>
                <a:lnTo>
                  <a:pt x="462153" y="182753"/>
                </a:lnTo>
                <a:lnTo>
                  <a:pt x="458050" y="192849"/>
                </a:lnTo>
                <a:lnTo>
                  <a:pt x="454317" y="203352"/>
                </a:lnTo>
                <a:lnTo>
                  <a:pt x="451104" y="213601"/>
                </a:lnTo>
                <a:lnTo>
                  <a:pt x="448310" y="223901"/>
                </a:lnTo>
                <a:lnTo>
                  <a:pt x="439559" y="273011"/>
                </a:lnTo>
                <a:lnTo>
                  <a:pt x="439851" y="320014"/>
                </a:lnTo>
                <a:lnTo>
                  <a:pt x="448411" y="364388"/>
                </a:lnTo>
                <a:lnTo>
                  <a:pt x="464464" y="405587"/>
                </a:lnTo>
                <a:lnTo>
                  <a:pt x="487235" y="443090"/>
                </a:lnTo>
                <a:lnTo>
                  <a:pt x="515937" y="476377"/>
                </a:lnTo>
                <a:lnTo>
                  <a:pt x="549859" y="504926"/>
                </a:lnTo>
                <a:lnTo>
                  <a:pt x="588098" y="528142"/>
                </a:lnTo>
                <a:lnTo>
                  <a:pt x="629996" y="545566"/>
                </a:lnTo>
                <a:lnTo>
                  <a:pt x="674751" y="556641"/>
                </a:lnTo>
                <a:lnTo>
                  <a:pt x="714603" y="560641"/>
                </a:lnTo>
                <a:lnTo>
                  <a:pt x="734949" y="560679"/>
                </a:lnTo>
                <a:lnTo>
                  <a:pt x="755523" y="559308"/>
                </a:lnTo>
                <a:lnTo>
                  <a:pt x="798791" y="551865"/>
                </a:lnTo>
                <a:lnTo>
                  <a:pt x="839800" y="538695"/>
                </a:lnTo>
                <a:lnTo>
                  <a:pt x="877976" y="520357"/>
                </a:lnTo>
                <a:lnTo>
                  <a:pt x="912774" y="497433"/>
                </a:lnTo>
                <a:lnTo>
                  <a:pt x="943610" y="470522"/>
                </a:lnTo>
                <a:lnTo>
                  <a:pt x="969937" y="440194"/>
                </a:lnTo>
                <a:lnTo>
                  <a:pt x="991184" y="407022"/>
                </a:lnTo>
                <a:lnTo>
                  <a:pt x="1006792" y="371602"/>
                </a:lnTo>
                <a:lnTo>
                  <a:pt x="1016215" y="334505"/>
                </a:lnTo>
                <a:lnTo>
                  <a:pt x="1018870" y="296303"/>
                </a:lnTo>
                <a:close/>
              </a:path>
              <a:path w="1179195" h="1270000">
                <a:moveTo>
                  <a:pt x="1178928" y="381000"/>
                </a:moveTo>
                <a:lnTo>
                  <a:pt x="1176147" y="368300"/>
                </a:lnTo>
                <a:lnTo>
                  <a:pt x="1162431" y="355600"/>
                </a:lnTo>
                <a:lnTo>
                  <a:pt x="1148422" y="342900"/>
                </a:lnTo>
                <a:lnTo>
                  <a:pt x="1133881" y="317500"/>
                </a:lnTo>
                <a:lnTo>
                  <a:pt x="1118616" y="304800"/>
                </a:lnTo>
                <a:lnTo>
                  <a:pt x="1129753" y="292100"/>
                </a:lnTo>
                <a:lnTo>
                  <a:pt x="1140472" y="279400"/>
                </a:lnTo>
                <a:lnTo>
                  <a:pt x="1151597" y="266700"/>
                </a:lnTo>
                <a:lnTo>
                  <a:pt x="1163955" y="254000"/>
                </a:lnTo>
                <a:lnTo>
                  <a:pt x="1169174" y="254000"/>
                </a:lnTo>
                <a:lnTo>
                  <a:pt x="1170076" y="241300"/>
                </a:lnTo>
                <a:lnTo>
                  <a:pt x="1166736" y="228600"/>
                </a:lnTo>
                <a:lnTo>
                  <a:pt x="1159256" y="215900"/>
                </a:lnTo>
                <a:lnTo>
                  <a:pt x="1125296" y="203200"/>
                </a:lnTo>
                <a:lnTo>
                  <a:pt x="1108443" y="190500"/>
                </a:lnTo>
                <a:lnTo>
                  <a:pt x="1091057" y="177800"/>
                </a:lnTo>
                <a:lnTo>
                  <a:pt x="1096810" y="165100"/>
                </a:lnTo>
                <a:lnTo>
                  <a:pt x="1103325" y="152400"/>
                </a:lnTo>
                <a:lnTo>
                  <a:pt x="1110424" y="139700"/>
                </a:lnTo>
                <a:lnTo>
                  <a:pt x="1117981" y="114300"/>
                </a:lnTo>
                <a:lnTo>
                  <a:pt x="1120876" y="114300"/>
                </a:lnTo>
                <a:lnTo>
                  <a:pt x="1118831" y="101600"/>
                </a:lnTo>
                <a:lnTo>
                  <a:pt x="1112837" y="88900"/>
                </a:lnTo>
                <a:lnTo>
                  <a:pt x="1066876" y="88900"/>
                </a:lnTo>
                <a:lnTo>
                  <a:pt x="1050124" y="76200"/>
                </a:lnTo>
                <a:lnTo>
                  <a:pt x="1033018" y="76200"/>
                </a:lnTo>
                <a:lnTo>
                  <a:pt x="1035151" y="50800"/>
                </a:lnTo>
                <a:lnTo>
                  <a:pt x="1036205" y="50800"/>
                </a:lnTo>
                <a:lnTo>
                  <a:pt x="1037209" y="38100"/>
                </a:lnTo>
                <a:lnTo>
                  <a:pt x="1039495" y="25400"/>
                </a:lnTo>
                <a:lnTo>
                  <a:pt x="1036066" y="25400"/>
                </a:lnTo>
                <a:lnTo>
                  <a:pt x="1028319" y="12700"/>
                </a:lnTo>
                <a:lnTo>
                  <a:pt x="1020699" y="12700"/>
                </a:lnTo>
                <a:lnTo>
                  <a:pt x="969378" y="25400"/>
                </a:lnTo>
                <a:lnTo>
                  <a:pt x="952246" y="25400"/>
                </a:lnTo>
                <a:lnTo>
                  <a:pt x="948334" y="0"/>
                </a:lnTo>
                <a:lnTo>
                  <a:pt x="907072" y="0"/>
                </a:lnTo>
                <a:lnTo>
                  <a:pt x="911390" y="25400"/>
                </a:lnTo>
                <a:lnTo>
                  <a:pt x="915250" y="38100"/>
                </a:lnTo>
                <a:lnTo>
                  <a:pt x="918337" y="50800"/>
                </a:lnTo>
                <a:lnTo>
                  <a:pt x="920623" y="63500"/>
                </a:lnTo>
                <a:lnTo>
                  <a:pt x="959205" y="63500"/>
                </a:lnTo>
                <a:lnTo>
                  <a:pt x="976071" y="50800"/>
                </a:lnTo>
                <a:lnTo>
                  <a:pt x="992479" y="50800"/>
                </a:lnTo>
                <a:lnTo>
                  <a:pt x="1008380" y="38100"/>
                </a:lnTo>
                <a:lnTo>
                  <a:pt x="1004443" y="50800"/>
                </a:lnTo>
                <a:lnTo>
                  <a:pt x="1001014" y="63500"/>
                </a:lnTo>
                <a:lnTo>
                  <a:pt x="998054" y="76200"/>
                </a:lnTo>
                <a:lnTo>
                  <a:pt x="995553" y="88900"/>
                </a:lnTo>
                <a:lnTo>
                  <a:pt x="995083" y="101600"/>
                </a:lnTo>
                <a:lnTo>
                  <a:pt x="997712" y="114300"/>
                </a:lnTo>
                <a:lnTo>
                  <a:pt x="1041463" y="114300"/>
                </a:lnTo>
                <a:lnTo>
                  <a:pt x="1055179" y="127000"/>
                </a:lnTo>
                <a:lnTo>
                  <a:pt x="1068832" y="127000"/>
                </a:lnTo>
                <a:lnTo>
                  <a:pt x="1063155" y="139700"/>
                </a:lnTo>
                <a:lnTo>
                  <a:pt x="1057567" y="152400"/>
                </a:lnTo>
                <a:lnTo>
                  <a:pt x="1051775" y="165100"/>
                </a:lnTo>
                <a:lnTo>
                  <a:pt x="1045464" y="177800"/>
                </a:lnTo>
                <a:lnTo>
                  <a:pt x="1042466" y="190500"/>
                </a:lnTo>
                <a:lnTo>
                  <a:pt x="1043012" y="190500"/>
                </a:lnTo>
                <a:lnTo>
                  <a:pt x="1046746" y="203200"/>
                </a:lnTo>
                <a:lnTo>
                  <a:pt x="1053338" y="215900"/>
                </a:lnTo>
                <a:lnTo>
                  <a:pt x="1068590" y="215900"/>
                </a:lnTo>
                <a:lnTo>
                  <a:pt x="1083386" y="228600"/>
                </a:lnTo>
                <a:lnTo>
                  <a:pt x="1097813" y="228600"/>
                </a:lnTo>
                <a:lnTo>
                  <a:pt x="1112012" y="241300"/>
                </a:lnTo>
                <a:lnTo>
                  <a:pt x="1102334" y="254000"/>
                </a:lnTo>
                <a:lnTo>
                  <a:pt x="1092415" y="266700"/>
                </a:lnTo>
                <a:lnTo>
                  <a:pt x="1082078" y="279400"/>
                </a:lnTo>
                <a:lnTo>
                  <a:pt x="1071118" y="279400"/>
                </a:lnTo>
                <a:lnTo>
                  <a:pt x="1066203" y="292100"/>
                </a:lnTo>
                <a:lnTo>
                  <a:pt x="1064272" y="304800"/>
                </a:lnTo>
                <a:lnTo>
                  <a:pt x="1065593" y="304800"/>
                </a:lnTo>
                <a:lnTo>
                  <a:pt x="1070483" y="317500"/>
                </a:lnTo>
                <a:lnTo>
                  <a:pt x="1083703" y="330200"/>
                </a:lnTo>
                <a:lnTo>
                  <a:pt x="1096518" y="342900"/>
                </a:lnTo>
                <a:lnTo>
                  <a:pt x="1108837" y="355600"/>
                </a:lnTo>
                <a:lnTo>
                  <a:pt x="1120648" y="381000"/>
                </a:lnTo>
                <a:lnTo>
                  <a:pt x="1104353" y="381000"/>
                </a:lnTo>
                <a:lnTo>
                  <a:pt x="1088047" y="393700"/>
                </a:lnTo>
                <a:lnTo>
                  <a:pt x="1071727" y="393700"/>
                </a:lnTo>
                <a:lnTo>
                  <a:pt x="1055370" y="406400"/>
                </a:lnTo>
                <a:lnTo>
                  <a:pt x="1048893" y="406400"/>
                </a:lnTo>
                <a:lnTo>
                  <a:pt x="1044194" y="419100"/>
                </a:lnTo>
                <a:lnTo>
                  <a:pt x="1043940" y="431800"/>
                </a:lnTo>
                <a:lnTo>
                  <a:pt x="1035812" y="431800"/>
                </a:lnTo>
                <a:lnTo>
                  <a:pt x="1030643" y="444500"/>
                </a:lnTo>
                <a:lnTo>
                  <a:pt x="1028979" y="444500"/>
                </a:lnTo>
                <a:lnTo>
                  <a:pt x="1031367" y="457200"/>
                </a:lnTo>
                <a:lnTo>
                  <a:pt x="1041577" y="482600"/>
                </a:lnTo>
                <a:lnTo>
                  <a:pt x="1050963" y="495300"/>
                </a:lnTo>
                <a:lnTo>
                  <a:pt x="1059662" y="520700"/>
                </a:lnTo>
                <a:lnTo>
                  <a:pt x="1067816" y="546100"/>
                </a:lnTo>
                <a:lnTo>
                  <a:pt x="1042466" y="546100"/>
                </a:lnTo>
                <a:lnTo>
                  <a:pt x="1017181" y="533400"/>
                </a:lnTo>
                <a:lnTo>
                  <a:pt x="954151" y="533400"/>
                </a:lnTo>
                <a:lnTo>
                  <a:pt x="946416" y="546100"/>
                </a:lnTo>
                <a:lnTo>
                  <a:pt x="943279" y="558800"/>
                </a:lnTo>
                <a:lnTo>
                  <a:pt x="945134" y="571500"/>
                </a:lnTo>
                <a:lnTo>
                  <a:pt x="954976" y="584200"/>
                </a:lnTo>
                <a:lnTo>
                  <a:pt x="965009" y="609600"/>
                </a:lnTo>
                <a:lnTo>
                  <a:pt x="975309" y="622300"/>
                </a:lnTo>
                <a:lnTo>
                  <a:pt x="986028" y="647700"/>
                </a:lnTo>
                <a:lnTo>
                  <a:pt x="924267" y="622300"/>
                </a:lnTo>
                <a:lnTo>
                  <a:pt x="894651" y="609600"/>
                </a:lnTo>
                <a:lnTo>
                  <a:pt x="866140" y="596900"/>
                </a:lnTo>
                <a:lnTo>
                  <a:pt x="837704" y="596900"/>
                </a:lnTo>
                <a:lnTo>
                  <a:pt x="831913" y="609600"/>
                </a:lnTo>
                <a:lnTo>
                  <a:pt x="832612" y="622300"/>
                </a:lnTo>
                <a:lnTo>
                  <a:pt x="839508" y="635000"/>
                </a:lnTo>
                <a:lnTo>
                  <a:pt x="846797" y="660400"/>
                </a:lnTo>
                <a:lnTo>
                  <a:pt x="854329" y="673100"/>
                </a:lnTo>
                <a:lnTo>
                  <a:pt x="861949" y="698500"/>
                </a:lnTo>
                <a:lnTo>
                  <a:pt x="846251" y="685800"/>
                </a:lnTo>
                <a:lnTo>
                  <a:pt x="831507" y="673100"/>
                </a:lnTo>
                <a:lnTo>
                  <a:pt x="817880" y="660666"/>
                </a:lnTo>
                <a:lnTo>
                  <a:pt x="817880" y="723900"/>
                </a:lnTo>
                <a:lnTo>
                  <a:pt x="809917" y="762000"/>
                </a:lnTo>
                <a:lnTo>
                  <a:pt x="802525" y="812800"/>
                </a:lnTo>
                <a:lnTo>
                  <a:pt x="795705" y="863600"/>
                </a:lnTo>
                <a:lnTo>
                  <a:pt x="789419" y="914400"/>
                </a:lnTo>
                <a:lnTo>
                  <a:pt x="783653" y="965200"/>
                </a:lnTo>
                <a:lnTo>
                  <a:pt x="778408" y="1016000"/>
                </a:lnTo>
                <a:lnTo>
                  <a:pt x="773658" y="1066800"/>
                </a:lnTo>
                <a:lnTo>
                  <a:pt x="769366" y="1117600"/>
                </a:lnTo>
                <a:lnTo>
                  <a:pt x="765556" y="1155700"/>
                </a:lnTo>
                <a:lnTo>
                  <a:pt x="744283" y="1143000"/>
                </a:lnTo>
                <a:lnTo>
                  <a:pt x="722185" y="1117600"/>
                </a:lnTo>
                <a:lnTo>
                  <a:pt x="699503" y="1092200"/>
                </a:lnTo>
                <a:lnTo>
                  <a:pt x="676529" y="1079500"/>
                </a:lnTo>
                <a:lnTo>
                  <a:pt x="649478" y="1079500"/>
                </a:lnTo>
                <a:lnTo>
                  <a:pt x="622706" y="1117600"/>
                </a:lnTo>
                <a:lnTo>
                  <a:pt x="594702" y="1155700"/>
                </a:lnTo>
                <a:lnTo>
                  <a:pt x="565315" y="1181100"/>
                </a:lnTo>
                <a:lnTo>
                  <a:pt x="534416" y="1219200"/>
                </a:lnTo>
                <a:lnTo>
                  <a:pt x="529983" y="1168400"/>
                </a:lnTo>
                <a:lnTo>
                  <a:pt x="531647" y="1117600"/>
                </a:lnTo>
                <a:lnTo>
                  <a:pt x="537235" y="1079500"/>
                </a:lnTo>
                <a:lnTo>
                  <a:pt x="544576" y="1028700"/>
                </a:lnTo>
                <a:lnTo>
                  <a:pt x="548043" y="1003300"/>
                </a:lnTo>
                <a:lnTo>
                  <a:pt x="551510" y="977900"/>
                </a:lnTo>
                <a:lnTo>
                  <a:pt x="555879" y="927100"/>
                </a:lnTo>
                <a:lnTo>
                  <a:pt x="585177" y="876300"/>
                </a:lnTo>
                <a:lnTo>
                  <a:pt x="613079" y="825500"/>
                </a:lnTo>
                <a:lnTo>
                  <a:pt x="666877" y="723900"/>
                </a:lnTo>
                <a:lnTo>
                  <a:pt x="674522" y="711200"/>
                </a:lnTo>
                <a:lnTo>
                  <a:pt x="682688" y="711200"/>
                </a:lnTo>
                <a:lnTo>
                  <a:pt x="691413" y="698500"/>
                </a:lnTo>
                <a:lnTo>
                  <a:pt x="700786" y="685800"/>
                </a:lnTo>
                <a:lnTo>
                  <a:pt x="713409" y="698500"/>
                </a:lnTo>
                <a:lnTo>
                  <a:pt x="726846" y="711200"/>
                </a:lnTo>
                <a:lnTo>
                  <a:pt x="740994" y="723900"/>
                </a:lnTo>
                <a:lnTo>
                  <a:pt x="755777" y="749300"/>
                </a:lnTo>
                <a:lnTo>
                  <a:pt x="789749" y="749300"/>
                </a:lnTo>
                <a:lnTo>
                  <a:pt x="793877" y="736600"/>
                </a:lnTo>
                <a:lnTo>
                  <a:pt x="795540" y="723900"/>
                </a:lnTo>
                <a:lnTo>
                  <a:pt x="797661" y="723900"/>
                </a:lnTo>
                <a:lnTo>
                  <a:pt x="799960" y="711200"/>
                </a:lnTo>
                <a:lnTo>
                  <a:pt x="812546" y="711200"/>
                </a:lnTo>
                <a:lnTo>
                  <a:pt x="817880" y="723900"/>
                </a:lnTo>
                <a:lnTo>
                  <a:pt x="817880" y="660666"/>
                </a:lnTo>
                <a:lnTo>
                  <a:pt x="817600" y="660400"/>
                </a:lnTo>
                <a:lnTo>
                  <a:pt x="800989" y="647700"/>
                </a:lnTo>
                <a:lnTo>
                  <a:pt x="769416" y="647700"/>
                </a:lnTo>
                <a:lnTo>
                  <a:pt x="766572" y="660400"/>
                </a:lnTo>
                <a:lnTo>
                  <a:pt x="765556" y="660400"/>
                </a:lnTo>
                <a:lnTo>
                  <a:pt x="764374" y="673100"/>
                </a:lnTo>
                <a:lnTo>
                  <a:pt x="762952" y="673100"/>
                </a:lnTo>
                <a:lnTo>
                  <a:pt x="761238" y="685800"/>
                </a:lnTo>
                <a:lnTo>
                  <a:pt x="729564" y="647700"/>
                </a:lnTo>
                <a:lnTo>
                  <a:pt x="716026" y="622300"/>
                </a:lnTo>
                <a:lnTo>
                  <a:pt x="686333" y="622300"/>
                </a:lnTo>
                <a:lnTo>
                  <a:pt x="681990" y="635000"/>
                </a:lnTo>
                <a:lnTo>
                  <a:pt x="673925" y="647700"/>
                </a:lnTo>
                <a:lnTo>
                  <a:pt x="665937" y="660400"/>
                </a:lnTo>
                <a:lnTo>
                  <a:pt x="657961" y="660400"/>
                </a:lnTo>
                <a:lnTo>
                  <a:pt x="649986" y="673100"/>
                </a:lnTo>
                <a:lnTo>
                  <a:pt x="639762" y="660400"/>
                </a:lnTo>
                <a:lnTo>
                  <a:pt x="630123" y="635000"/>
                </a:lnTo>
                <a:lnTo>
                  <a:pt x="625221" y="621093"/>
                </a:lnTo>
                <a:lnTo>
                  <a:pt x="625221" y="723900"/>
                </a:lnTo>
                <a:lnTo>
                  <a:pt x="601522" y="762000"/>
                </a:lnTo>
                <a:lnTo>
                  <a:pt x="577430" y="812800"/>
                </a:lnTo>
                <a:lnTo>
                  <a:pt x="552729" y="850900"/>
                </a:lnTo>
                <a:lnTo>
                  <a:pt x="527253" y="901700"/>
                </a:lnTo>
                <a:lnTo>
                  <a:pt x="500786" y="939800"/>
                </a:lnTo>
                <a:lnTo>
                  <a:pt x="473163" y="977900"/>
                </a:lnTo>
                <a:lnTo>
                  <a:pt x="444182" y="1028700"/>
                </a:lnTo>
                <a:lnTo>
                  <a:pt x="413651" y="1066800"/>
                </a:lnTo>
                <a:lnTo>
                  <a:pt x="381393" y="1104900"/>
                </a:lnTo>
                <a:lnTo>
                  <a:pt x="347218" y="1143000"/>
                </a:lnTo>
                <a:lnTo>
                  <a:pt x="337045" y="1079500"/>
                </a:lnTo>
                <a:lnTo>
                  <a:pt x="321678" y="1028700"/>
                </a:lnTo>
                <a:lnTo>
                  <a:pt x="298424" y="977900"/>
                </a:lnTo>
                <a:lnTo>
                  <a:pt x="264541" y="952500"/>
                </a:lnTo>
                <a:lnTo>
                  <a:pt x="154152" y="952500"/>
                </a:lnTo>
                <a:lnTo>
                  <a:pt x="105384" y="977900"/>
                </a:lnTo>
                <a:lnTo>
                  <a:pt x="58039" y="990600"/>
                </a:lnTo>
                <a:lnTo>
                  <a:pt x="85572" y="952500"/>
                </a:lnTo>
                <a:lnTo>
                  <a:pt x="114261" y="914400"/>
                </a:lnTo>
                <a:lnTo>
                  <a:pt x="143802" y="876300"/>
                </a:lnTo>
                <a:lnTo>
                  <a:pt x="173913" y="838200"/>
                </a:lnTo>
                <a:lnTo>
                  <a:pt x="234670" y="762000"/>
                </a:lnTo>
                <a:lnTo>
                  <a:pt x="264744" y="723900"/>
                </a:lnTo>
                <a:lnTo>
                  <a:pt x="294220" y="685800"/>
                </a:lnTo>
                <a:lnTo>
                  <a:pt x="322846" y="647700"/>
                </a:lnTo>
                <a:lnTo>
                  <a:pt x="350291" y="596900"/>
                </a:lnTo>
                <a:lnTo>
                  <a:pt x="376301" y="558800"/>
                </a:lnTo>
                <a:lnTo>
                  <a:pt x="376135" y="571500"/>
                </a:lnTo>
                <a:lnTo>
                  <a:pt x="379768" y="584200"/>
                </a:lnTo>
                <a:lnTo>
                  <a:pt x="420179" y="584200"/>
                </a:lnTo>
                <a:lnTo>
                  <a:pt x="432447" y="571500"/>
                </a:lnTo>
                <a:lnTo>
                  <a:pt x="457708" y="571500"/>
                </a:lnTo>
                <a:lnTo>
                  <a:pt x="460590" y="584200"/>
                </a:lnTo>
                <a:lnTo>
                  <a:pt x="462978" y="596900"/>
                </a:lnTo>
                <a:lnTo>
                  <a:pt x="464883" y="609600"/>
                </a:lnTo>
                <a:lnTo>
                  <a:pt x="466344" y="622300"/>
                </a:lnTo>
                <a:lnTo>
                  <a:pt x="468807" y="635000"/>
                </a:lnTo>
                <a:lnTo>
                  <a:pt x="473252" y="635000"/>
                </a:lnTo>
                <a:lnTo>
                  <a:pt x="479234" y="647700"/>
                </a:lnTo>
                <a:lnTo>
                  <a:pt x="525932" y="647700"/>
                </a:lnTo>
                <a:lnTo>
                  <a:pt x="545566" y="635000"/>
                </a:lnTo>
                <a:lnTo>
                  <a:pt x="564705" y="635000"/>
                </a:lnTo>
                <a:lnTo>
                  <a:pt x="583184" y="622300"/>
                </a:lnTo>
                <a:lnTo>
                  <a:pt x="591642" y="647700"/>
                </a:lnTo>
                <a:lnTo>
                  <a:pt x="601345" y="673100"/>
                </a:lnTo>
                <a:lnTo>
                  <a:pt x="612470" y="698500"/>
                </a:lnTo>
                <a:lnTo>
                  <a:pt x="625221" y="723900"/>
                </a:lnTo>
                <a:lnTo>
                  <a:pt x="625221" y="621093"/>
                </a:lnTo>
                <a:lnTo>
                  <a:pt x="621169" y="609600"/>
                </a:lnTo>
                <a:lnTo>
                  <a:pt x="613029" y="584200"/>
                </a:lnTo>
                <a:lnTo>
                  <a:pt x="611251" y="584200"/>
                </a:lnTo>
                <a:lnTo>
                  <a:pt x="605155" y="571500"/>
                </a:lnTo>
                <a:lnTo>
                  <a:pt x="589788" y="571500"/>
                </a:lnTo>
                <a:lnTo>
                  <a:pt x="585724" y="584200"/>
                </a:lnTo>
                <a:lnTo>
                  <a:pt x="567651" y="584200"/>
                </a:lnTo>
                <a:lnTo>
                  <a:pt x="549275" y="596900"/>
                </a:lnTo>
                <a:lnTo>
                  <a:pt x="511683" y="622300"/>
                </a:lnTo>
                <a:lnTo>
                  <a:pt x="508762" y="596900"/>
                </a:lnTo>
                <a:lnTo>
                  <a:pt x="505256" y="584200"/>
                </a:lnTo>
                <a:lnTo>
                  <a:pt x="503186" y="571500"/>
                </a:lnTo>
                <a:lnTo>
                  <a:pt x="501103" y="558800"/>
                </a:lnTo>
                <a:lnTo>
                  <a:pt x="496189" y="533400"/>
                </a:lnTo>
                <a:lnTo>
                  <a:pt x="493268" y="533400"/>
                </a:lnTo>
                <a:lnTo>
                  <a:pt x="486029" y="520700"/>
                </a:lnTo>
                <a:lnTo>
                  <a:pt x="458406" y="520700"/>
                </a:lnTo>
                <a:lnTo>
                  <a:pt x="436422" y="533400"/>
                </a:lnTo>
                <a:lnTo>
                  <a:pt x="425450" y="533400"/>
                </a:lnTo>
                <a:lnTo>
                  <a:pt x="424624" y="495300"/>
                </a:lnTo>
                <a:lnTo>
                  <a:pt x="413867" y="469900"/>
                </a:lnTo>
                <a:lnTo>
                  <a:pt x="392417" y="444500"/>
                </a:lnTo>
                <a:lnTo>
                  <a:pt x="359537" y="431800"/>
                </a:lnTo>
                <a:lnTo>
                  <a:pt x="346837" y="431800"/>
                </a:lnTo>
                <a:lnTo>
                  <a:pt x="354558" y="419100"/>
                </a:lnTo>
                <a:lnTo>
                  <a:pt x="362407" y="393700"/>
                </a:lnTo>
                <a:lnTo>
                  <a:pt x="370459" y="381000"/>
                </a:lnTo>
                <a:lnTo>
                  <a:pt x="378841" y="368300"/>
                </a:lnTo>
                <a:lnTo>
                  <a:pt x="381317" y="368300"/>
                </a:lnTo>
                <a:lnTo>
                  <a:pt x="380961" y="355600"/>
                </a:lnTo>
                <a:lnTo>
                  <a:pt x="377799" y="342900"/>
                </a:lnTo>
                <a:lnTo>
                  <a:pt x="371856" y="342900"/>
                </a:lnTo>
                <a:lnTo>
                  <a:pt x="360057" y="330200"/>
                </a:lnTo>
                <a:lnTo>
                  <a:pt x="349135" y="317500"/>
                </a:lnTo>
                <a:lnTo>
                  <a:pt x="338607" y="317500"/>
                </a:lnTo>
                <a:lnTo>
                  <a:pt x="328041" y="304800"/>
                </a:lnTo>
                <a:lnTo>
                  <a:pt x="337362" y="292100"/>
                </a:lnTo>
                <a:lnTo>
                  <a:pt x="347281" y="279400"/>
                </a:lnTo>
                <a:lnTo>
                  <a:pt x="357568" y="266700"/>
                </a:lnTo>
                <a:lnTo>
                  <a:pt x="378752" y="266700"/>
                </a:lnTo>
                <a:lnTo>
                  <a:pt x="386270" y="254000"/>
                </a:lnTo>
                <a:lnTo>
                  <a:pt x="390918" y="254000"/>
                </a:lnTo>
                <a:lnTo>
                  <a:pt x="391541" y="241300"/>
                </a:lnTo>
                <a:lnTo>
                  <a:pt x="390385" y="228600"/>
                </a:lnTo>
                <a:lnTo>
                  <a:pt x="388886" y="203200"/>
                </a:lnTo>
                <a:lnTo>
                  <a:pt x="387121" y="190500"/>
                </a:lnTo>
                <a:lnTo>
                  <a:pt x="385191" y="177800"/>
                </a:lnTo>
                <a:lnTo>
                  <a:pt x="388861" y="152400"/>
                </a:lnTo>
                <a:lnTo>
                  <a:pt x="404202" y="127000"/>
                </a:lnTo>
                <a:lnTo>
                  <a:pt x="427685" y="127000"/>
                </a:lnTo>
                <a:lnTo>
                  <a:pt x="455803" y="114300"/>
                </a:lnTo>
                <a:lnTo>
                  <a:pt x="465353" y="114300"/>
                </a:lnTo>
                <a:lnTo>
                  <a:pt x="471462" y="101600"/>
                </a:lnTo>
                <a:lnTo>
                  <a:pt x="473456" y="88900"/>
                </a:lnTo>
                <a:lnTo>
                  <a:pt x="470662" y="88900"/>
                </a:lnTo>
                <a:lnTo>
                  <a:pt x="466953" y="76200"/>
                </a:lnTo>
                <a:lnTo>
                  <a:pt x="463880" y="63500"/>
                </a:lnTo>
                <a:lnTo>
                  <a:pt x="461213" y="63500"/>
                </a:lnTo>
                <a:lnTo>
                  <a:pt x="458724" y="50800"/>
                </a:lnTo>
                <a:lnTo>
                  <a:pt x="540270" y="50800"/>
                </a:lnTo>
                <a:lnTo>
                  <a:pt x="547497" y="38100"/>
                </a:lnTo>
                <a:lnTo>
                  <a:pt x="552234" y="38100"/>
                </a:lnTo>
                <a:lnTo>
                  <a:pt x="553847" y="25400"/>
                </a:lnTo>
                <a:lnTo>
                  <a:pt x="552729" y="12700"/>
                </a:lnTo>
                <a:lnTo>
                  <a:pt x="552513" y="0"/>
                </a:lnTo>
                <a:lnTo>
                  <a:pt x="507111" y="0"/>
                </a:lnTo>
                <a:lnTo>
                  <a:pt x="484378" y="12700"/>
                </a:lnTo>
                <a:lnTo>
                  <a:pt x="418338" y="12700"/>
                </a:lnTo>
                <a:lnTo>
                  <a:pt x="407619" y="25400"/>
                </a:lnTo>
                <a:lnTo>
                  <a:pt x="401802" y="38100"/>
                </a:lnTo>
                <a:lnTo>
                  <a:pt x="401485" y="50800"/>
                </a:lnTo>
                <a:lnTo>
                  <a:pt x="407289" y="50800"/>
                </a:lnTo>
                <a:lnTo>
                  <a:pt x="411734" y="63500"/>
                </a:lnTo>
                <a:lnTo>
                  <a:pt x="415417" y="63500"/>
                </a:lnTo>
                <a:lnTo>
                  <a:pt x="417449" y="76200"/>
                </a:lnTo>
                <a:lnTo>
                  <a:pt x="371335" y="101600"/>
                </a:lnTo>
                <a:lnTo>
                  <a:pt x="348551" y="139700"/>
                </a:lnTo>
                <a:lnTo>
                  <a:pt x="342328" y="177800"/>
                </a:lnTo>
                <a:lnTo>
                  <a:pt x="345948" y="241300"/>
                </a:lnTo>
                <a:lnTo>
                  <a:pt x="346583" y="241300"/>
                </a:lnTo>
                <a:lnTo>
                  <a:pt x="329653" y="254000"/>
                </a:lnTo>
                <a:lnTo>
                  <a:pt x="313766" y="266700"/>
                </a:lnTo>
                <a:lnTo>
                  <a:pt x="298945" y="279400"/>
                </a:lnTo>
                <a:lnTo>
                  <a:pt x="285242" y="292100"/>
                </a:lnTo>
                <a:lnTo>
                  <a:pt x="280758" y="304800"/>
                </a:lnTo>
                <a:lnTo>
                  <a:pt x="280136" y="304800"/>
                </a:lnTo>
                <a:lnTo>
                  <a:pt x="283108" y="317500"/>
                </a:lnTo>
                <a:lnTo>
                  <a:pt x="289433" y="330200"/>
                </a:lnTo>
                <a:lnTo>
                  <a:pt x="301117" y="330200"/>
                </a:lnTo>
                <a:lnTo>
                  <a:pt x="312521" y="342900"/>
                </a:lnTo>
                <a:lnTo>
                  <a:pt x="323621" y="355600"/>
                </a:lnTo>
                <a:lnTo>
                  <a:pt x="334391" y="368300"/>
                </a:lnTo>
                <a:lnTo>
                  <a:pt x="322808" y="381000"/>
                </a:lnTo>
                <a:lnTo>
                  <a:pt x="312000" y="406400"/>
                </a:lnTo>
                <a:lnTo>
                  <a:pt x="301802" y="419100"/>
                </a:lnTo>
                <a:lnTo>
                  <a:pt x="292100" y="444500"/>
                </a:lnTo>
                <a:lnTo>
                  <a:pt x="288937" y="457200"/>
                </a:lnTo>
                <a:lnTo>
                  <a:pt x="291160" y="457200"/>
                </a:lnTo>
                <a:lnTo>
                  <a:pt x="297688" y="469900"/>
                </a:lnTo>
                <a:lnTo>
                  <a:pt x="348615" y="469900"/>
                </a:lnTo>
                <a:lnTo>
                  <a:pt x="363816" y="482600"/>
                </a:lnTo>
                <a:lnTo>
                  <a:pt x="373913" y="482600"/>
                </a:lnTo>
                <a:lnTo>
                  <a:pt x="379577" y="495300"/>
                </a:lnTo>
                <a:lnTo>
                  <a:pt x="381508" y="520700"/>
                </a:lnTo>
                <a:lnTo>
                  <a:pt x="280339" y="635000"/>
                </a:lnTo>
                <a:lnTo>
                  <a:pt x="247154" y="673100"/>
                </a:lnTo>
                <a:lnTo>
                  <a:pt x="214363" y="711200"/>
                </a:lnTo>
                <a:lnTo>
                  <a:pt x="182029" y="749300"/>
                </a:lnTo>
                <a:lnTo>
                  <a:pt x="150241" y="800100"/>
                </a:lnTo>
                <a:lnTo>
                  <a:pt x="119049" y="838200"/>
                </a:lnTo>
                <a:lnTo>
                  <a:pt x="88557" y="876300"/>
                </a:lnTo>
                <a:lnTo>
                  <a:pt x="58813" y="927100"/>
                </a:lnTo>
                <a:lnTo>
                  <a:pt x="29908" y="965200"/>
                </a:lnTo>
                <a:lnTo>
                  <a:pt x="1905" y="1003300"/>
                </a:lnTo>
                <a:lnTo>
                  <a:pt x="0" y="1016000"/>
                </a:lnTo>
                <a:lnTo>
                  <a:pt x="2260" y="1028700"/>
                </a:lnTo>
                <a:lnTo>
                  <a:pt x="15494" y="1028700"/>
                </a:lnTo>
                <a:lnTo>
                  <a:pt x="17653" y="1041400"/>
                </a:lnTo>
                <a:lnTo>
                  <a:pt x="19939" y="1041400"/>
                </a:lnTo>
                <a:lnTo>
                  <a:pt x="74790" y="1028700"/>
                </a:lnTo>
                <a:lnTo>
                  <a:pt x="126453" y="1003300"/>
                </a:lnTo>
                <a:lnTo>
                  <a:pt x="178168" y="990600"/>
                </a:lnTo>
                <a:lnTo>
                  <a:pt x="238125" y="990600"/>
                </a:lnTo>
                <a:lnTo>
                  <a:pt x="265176" y="1003300"/>
                </a:lnTo>
                <a:lnTo>
                  <a:pt x="284721" y="1054100"/>
                </a:lnTo>
                <a:lnTo>
                  <a:pt x="298335" y="1104900"/>
                </a:lnTo>
                <a:lnTo>
                  <a:pt x="307555" y="1143000"/>
                </a:lnTo>
                <a:lnTo>
                  <a:pt x="313944" y="1181100"/>
                </a:lnTo>
                <a:lnTo>
                  <a:pt x="316484" y="1193800"/>
                </a:lnTo>
                <a:lnTo>
                  <a:pt x="348488" y="1193800"/>
                </a:lnTo>
                <a:lnTo>
                  <a:pt x="383590" y="1155700"/>
                </a:lnTo>
                <a:lnTo>
                  <a:pt x="416979" y="1117600"/>
                </a:lnTo>
                <a:lnTo>
                  <a:pt x="448640" y="1079500"/>
                </a:lnTo>
                <a:lnTo>
                  <a:pt x="478561" y="1041400"/>
                </a:lnTo>
                <a:lnTo>
                  <a:pt x="506730" y="1003300"/>
                </a:lnTo>
                <a:lnTo>
                  <a:pt x="496646" y="1054100"/>
                </a:lnTo>
                <a:lnTo>
                  <a:pt x="490969" y="1104900"/>
                </a:lnTo>
                <a:lnTo>
                  <a:pt x="490156" y="1168400"/>
                </a:lnTo>
                <a:lnTo>
                  <a:pt x="494652" y="1219200"/>
                </a:lnTo>
                <a:lnTo>
                  <a:pt x="504952" y="1257300"/>
                </a:lnTo>
                <a:lnTo>
                  <a:pt x="506730" y="1270000"/>
                </a:lnTo>
                <a:lnTo>
                  <a:pt x="537464" y="1270000"/>
                </a:lnTo>
                <a:lnTo>
                  <a:pt x="582320" y="1219200"/>
                </a:lnTo>
                <a:lnTo>
                  <a:pt x="604786" y="1193800"/>
                </a:lnTo>
                <a:lnTo>
                  <a:pt x="637743" y="1155700"/>
                </a:lnTo>
                <a:lnTo>
                  <a:pt x="669163" y="1117600"/>
                </a:lnTo>
                <a:lnTo>
                  <a:pt x="694423" y="1143000"/>
                </a:lnTo>
                <a:lnTo>
                  <a:pt x="742327" y="1193800"/>
                </a:lnTo>
                <a:lnTo>
                  <a:pt x="766953" y="1219200"/>
                </a:lnTo>
                <a:lnTo>
                  <a:pt x="793559" y="1219200"/>
                </a:lnTo>
                <a:lnTo>
                  <a:pt x="798715" y="1206500"/>
                </a:lnTo>
                <a:lnTo>
                  <a:pt x="800862" y="1206500"/>
                </a:lnTo>
                <a:lnTo>
                  <a:pt x="804532" y="1155700"/>
                </a:lnTo>
                <a:lnTo>
                  <a:pt x="808913" y="1104900"/>
                </a:lnTo>
                <a:lnTo>
                  <a:pt x="813943" y="1041400"/>
                </a:lnTo>
                <a:lnTo>
                  <a:pt x="819569" y="990600"/>
                </a:lnTo>
                <a:lnTo>
                  <a:pt x="825741" y="939800"/>
                </a:lnTo>
                <a:lnTo>
                  <a:pt x="832383" y="889000"/>
                </a:lnTo>
                <a:lnTo>
                  <a:pt x="839470" y="838200"/>
                </a:lnTo>
                <a:lnTo>
                  <a:pt x="846924" y="787400"/>
                </a:lnTo>
                <a:lnTo>
                  <a:pt x="854710" y="736600"/>
                </a:lnTo>
                <a:lnTo>
                  <a:pt x="872274" y="736600"/>
                </a:lnTo>
                <a:lnTo>
                  <a:pt x="881291" y="749300"/>
                </a:lnTo>
                <a:lnTo>
                  <a:pt x="914971" y="749300"/>
                </a:lnTo>
                <a:lnTo>
                  <a:pt x="922667" y="736600"/>
                </a:lnTo>
                <a:lnTo>
                  <a:pt x="925804" y="723900"/>
                </a:lnTo>
                <a:lnTo>
                  <a:pt x="923925" y="711200"/>
                </a:lnTo>
                <a:lnTo>
                  <a:pt x="917460" y="698500"/>
                </a:lnTo>
                <a:lnTo>
                  <a:pt x="911352" y="685800"/>
                </a:lnTo>
                <a:lnTo>
                  <a:pt x="905421" y="673100"/>
                </a:lnTo>
                <a:lnTo>
                  <a:pt x="899541" y="660400"/>
                </a:lnTo>
                <a:lnTo>
                  <a:pt x="952080" y="685800"/>
                </a:lnTo>
                <a:lnTo>
                  <a:pt x="979043" y="685800"/>
                </a:lnTo>
                <a:lnTo>
                  <a:pt x="1006348" y="698500"/>
                </a:lnTo>
                <a:lnTo>
                  <a:pt x="1045171" y="698500"/>
                </a:lnTo>
                <a:lnTo>
                  <a:pt x="1053414" y="685800"/>
                </a:lnTo>
                <a:lnTo>
                  <a:pt x="1056817" y="673100"/>
                </a:lnTo>
                <a:lnTo>
                  <a:pt x="1054227" y="660400"/>
                </a:lnTo>
                <a:lnTo>
                  <a:pt x="1040485" y="647700"/>
                </a:lnTo>
                <a:lnTo>
                  <a:pt x="1027658" y="622300"/>
                </a:lnTo>
                <a:lnTo>
                  <a:pt x="1015771" y="609600"/>
                </a:lnTo>
                <a:lnTo>
                  <a:pt x="1004824" y="584200"/>
                </a:lnTo>
                <a:lnTo>
                  <a:pt x="1115644" y="584200"/>
                </a:lnTo>
                <a:lnTo>
                  <a:pt x="1119924" y="571500"/>
                </a:lnTo>
                <a:lnTo>
                  <a:pt x="1119886" y="558800"/>
                </a:lnTo>
                <a:lnTo>
                  <a:pt x="1116050" y="546100"/>
                </a:lnTo>
                <a:lnTo>
                  <a:pt x="1112215" y="533400"/>
                </a:lnTo>
                <a:lnTo>
                  <a:pt x="1102423" y="508000"/>
                </a:lnTo>
                <a:lnTo>
                  <a:pt x="1090523" y="469900"/>
                </a:lnTo>
                <a:lnTo>
                  <a:pt x="1076579" y="444500"/>
                </a:lnTo>
                <a:lnTo>
                  <a:pt x="1077976" y="444500"/>
                </a:lnTo>
                <a:lnTo>
                  <a:pt x="1122299" y="419100"/>
                </a:lnTo>
                <a:lnTo>
                  <a:pt x="1144689" y="419100"/>
                </a:lnTo>
                <a:lnTo>
                  <a:pt x="1167384" y="406400"/>
                </a:lnTo>
                <a:lnTo>
                  <a:pt x="1174089" y="393700"/>
                </a:lnTo>
                <a:lnTo>
                  <a:pt x="1178090" y="393700"/>
                </a:lnTo>
                <a:lnTo>
                  <a:pt x="1178928" y="381000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8" name="object 48"/>
          <p:cNvGrpSpPr/>
          <p:nvPr/>
        </p:nvGrpSpPr>
        <p:grpSpPr>
          <a:xfrm>
            <a:off x="8398446" y="2745997"/>
            <a:ext cx="507365" cy="488950"/>
            <a:chOff x="8398446" y="2745997"/>
            <a:chExt cx="507365" cy="488950"/>
          </a:xfrm>
        </p:grpSpPr>
        <p:sp>
          <p:nvSpPr>
            <p:cNvPr id="49" name="object 49"/>
            <p:cNvSpPr/>
            <p:nvPr/>
          </p:nvSpPr>
          <p:spPr>
            <a:xfrm>
              <a:off x="8398446" y="2919317"/>
              <a:ext cx="349885" cy="316230"/>
            </a:xfrm>
            <a:custGeom>
              <a:avLst/>
              <a:gdLst/>
              <a:ahLst/>
              <a:cxnLst/>
              <a:rect l="l" t="t" r="r" b="b"/>
              <a:pathLst>
                <a:path w="349884" h="316230">
                  <a:moveTo>
                    <a:pt x="186690" y="0"/>
                  </a:moveTo>
                  <a:lnTo>
                    <a:pt x="150332" y="2571"/>
                  </a:lnTo>
                  <a:lnTo>
                    <a:pt x="114617" y="16287"/>
                  </a:lnTo>
                  <a:lnTo>
                    <a:pt x="86330" y="26322"/>
                  </a:lnTo>
                  <a:lnTo>
                    <a:pt x="36661" y="59060"/>
                  </a:lnTo>
                  <a:lnTo>
                    <a:pt x="2258" y="108904"/>
                  </a:lnTo>
                  <a:lnTo>
                    <a:pt x="0" y="138604"/>
                  </a:lnTo>
                  <a:lnTo>
                    <a:pt x="9267" y="166804"/>
                  </a:lnTo>
                  <a:lnTo>
                    <a:pt x="39433" y="197008"/>
                  </a:lnTo>
                  <a:lnTo>
                    <a:pt x="78120" y="208359"/>
                  </a:lnTo>
                  <a:lnTo>
                    <a:pt x="98637" y="208528"/>
                  </a:lnTo>
                  <a:lnTo>
                    <a:pt x="119570" y="207422"/>
                  </a:lnTo>
                  <a:lnTo>
                    <a:pt x="128639" y="207220"/>
                  </a:lnTo>
                  <a:lnTo>
                    <a:pt x="162859" y="228324"/>
                  </a:lnTo>
                  <a:lnTo>
                    <a:pt x="177555" y="273317"/>
                  </a:lnTo>
                  <a:lnTo>
                    <a:pt x="188023" y="294671"/>
                  </a:lnTo>
                  <a:lnTo>
                    <a:pt x="191833" y="299878"/>
                  </a:lnTo>
                  <a:lnTo>
                    <a:pt x="196405" y="304069"/>
                  </a:lnTo>
                  <a:lnTo>
                    <a:pt x="201612" y="307244"/>
                  </a:lnTo>
                  <a:lnTo>
                    <a:pt x="231848" y="315612"/>
                  </a:lnTo>
                  <a:lnTo>
                    <a:pt x="266144" y="311419"/>
                  </a:lnTo>
                  <a:lnTo>
                    <a:pt x="321627" y="280447"/>
                  </a:lnTo>
                  <a:lnTo>
                    <a:pt x="348567" y="217741"/>
                  </a:lnTo>
                  <a:lnTo>
                    <a:pt x="349827" y="182614"/>
                  </a:lnTo>
                  <a:lnTo>
                    <a:pt x="345122" y="148748"/>
                  </a:lnTo>
                  <a:lnTo>
                    <a:pt x="332926" y="110853"/>
                  </a:lnTo>
                  <a:lnTo>
                    <a:pt x="313086" y="76374"/>
                  </a:lnTo>
                  <a:lnTo>
                    <a:pt x="287008" y="46682"/>
                  </a:lnTo>
                  <a:lnTo>
                    <a:pt x="256095" y="23145"/>
                  </a:lnTo>
                  <a:lnTo>
                    <a:pt x="222380" y="7286"/>
                  </a:lnTo>
                  <a:lnTo>
                    <a:pt x="186690" y="0"/>
                  </a:lnTo>
                  <a:close/>
                </a:path>
              </a:pathLst>
            </a:custGeom>
            <a:solidFill>
              <a:srgbClr val="FFE782">
                <a:alpha val="58430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0" name="object 5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8466962" y="2768603"/>
              <a:ext cx="121542" cy="12336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8639412" y="2745997"/>
              <a:ext cx="254650" cy="239391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8783557" y="3022234"/>
              <a:ext cx="121959" cy="112047"/>
            </a:xfrm>
            <a:prstGeom prst="rect">
              <a:avLst/>
            </a:prstGeom>
          </p:spPr>
        </p:pic>
      </p:grpSp>
      <p:grpSp>
        <p:nvGrpSpPr>
          <p:cNvPr id="53" name="object 53"/>
          <p:cNvGrpSpPr/>
          <p:nvPr/>
        </p:nvGrpSpPr>
        <p:grpSpPr>
          <a:xfrm>
            <a:off x="425679" y="2666424"/>
            <a:ext cx="507365" cy="488950"/>
            <a:chOff x="425679" y="2666424"/>
            <a:chExt cx="507365" cy="488950"/>
          </a:xfrm>
        </p:grpSpPr>
        <p:sp>
          <p:nvSpPr>
            <p:cNvPr id="54" name="object 54"/>
            <p:cNvSpPr/>
            <p:nvPr/>
          </p:nvSpPr>
          <p:spPr>
            <a:xfrm>
              <a:off x="582914" y="2839688"/>
              <a:ext cx="349885" cy="316230"/>
            </a:xfrm>
            <a:custGeom>
              <a:avLst/>
              <a:gdLst/>
              <a:ahLst/>
              <a:cxnLst/>
              <a:rect l="l" t="t" r="r" b="b"/>
              <a:pathLst>
                <a:path w="349884" h="316230">
                  <a:moveTo>
                    <a:pt x="163146" y="0"/>
                  </a:moveTo>
                  <a:lnTo>
                    <a:pt x="93690" y="23145"/>
                  </a:lnTo>
                  <a:lnTo>
                    <a:pt x="62804" y="46684"/>
                  </a:lnTo>
                  <a:lnTo>
                    <a:pt x="36740" y="76390"/>
                  </a:lnTo>
                  <a:lnTo>
                    <a:pt x="16891" y="110906"/>
                  </a:lnTo>
                  <a:lnTo>
                    <a:pt x="4650" y="148875"/>
                  </a:lnTo>
                  <a:lnTo>
                    <a:pt x="0" y="182721"/>
                  </a:lnTo>
                  <a:lnTo>
                    <a:pt x="1285" y="217805"/>
                  </a:lnTo>
                  <a:lnTo>
                    <a:pt x="28171" y="280447"/>
                  </a:lnTo>
                  <a:lnTo>
                    <a:pt x="83664" y="311419"/>
                  </a:lnTo>
                  <a:lnTo>
                    <a:pt x="117982" y="315612"/>
                  </a:lnTo>
                  <a:lnTo>
                    <a:pt x="148262" y="307244"/>
                  </a:lnTo>
                  <a:lnTo>
                    <a:pt x="172279" y="273371"/>
                  </a:lnTo>
                  <a:lnTo>
                    <a:pt x="179079" y="249904"/>
                  </a:lnTo>
                  <a:lnTo>
                    <a:pt x="186983" y="228342"/>
                  </a:lnTo>
                  <a:lnTo>
                    <a:pt x="200815" y="212756"/>
                  </a:lnTo>
                  <a:lnTo>
                    <a:pt x="206555" y="209960"/>
                  </a:lnTo>
                  <a:lnTo>
                    <a:pt x="213299" y="208105"/>
                  </a:lnTo>
                  <a:lnTo>
                    <a:pt x="221157" y="207273"/>
                  </a:lnTo>
                  <a:lnTo>
                    <a:pt x="251182" y="208599"/>
                  </a:lnTo>
                  <a:lnTo>
                    <a:pt x="271709" y="208422"/>
                  </a:lnTo>
                  <a:lnTo>
                    <a:pt x="310454" y="197008"/>
                  </a:lnTo>
                  <a:lnTo>
                    <a:pt x="340556" y="166858"/>
                  </a:lnTo>
                  <a:lnTo>
                    <a:pt x="349830" y="138620"/>
                  </a:lnTo>
                  <a:lnTo>
                    <a:pt x="347560" y="108906"/>
                  </a:lnTo>
                  <a:lnTo>
                    <a:pt x="313160" y="59060"/>
                  </a:lnTo>
                  <a:lnTo>
                    <a:pt x="263513" y="26322"/>
                  </a:lnTo>
                  <a:lnTo>
                    <a:pt x="235270" y="16287"/>
                  </a:lnTo>
                  <a:lnTo>
                    <a:pt x="199539" y="2571"/>
                  </a:lnTo>
                  <a:lnTo>
                    <a:pt x="163146" y="0"/>
                  </a:lnTo>
                  <a:close/>
                </a:path>
              </a:pathLst>
            </a:custGeom>
            <a:solidFill>
              <a:srgbClr val="FFE782">
                <a:alpha val="58430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5" name="object 55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42697" y="2688974"/>
              <a:ext cx="121511" cy="123392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437172" y="2666424"/>
              <a:ext cx="254609" cy="239335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25679" y="2942621"/>
              <a:ext cx="121935" cy="112033"/>
            </a:xfrm>
            <a:prstGeom prst="rect">
              <a:avLst/>
            </a:prstGeom>
          </p:spPr>
        </p:pic>
      </p:grpSp>
      <p:sp>
        <p:nvSpPr>
          <p:cNvPr id="58" name="object 58"/>
          <p:cNvSpPr/>
          <p:nvPr/>
        </p:nvSpPr>
        <p:spPr>
          <a:xfrm>
            <a:off x="5074413" y="4376029"/>
            <a:ext cx="408305" cy="389255"/>
          </a:xfrm>
          <a:custGeom>
            <a:avLst/>
            <a:gdLst/>
            <a:ahLst/>
            <a:cxnLst/>
            <a:rect l="l" t="t" r="r" b="b"/>
            <a:pathLst>
              <a:path w="408304" h="389254">
                <a:moveTo>
                  <a:pt x="138896" y="0"/>
                </a:moveTo>
                <a:lnTo>
                  <a:pt x="98804" y="7273"/>
                </a:lnTo>
                <a:lnTo>
                  <a:pt x="60902" y="25081"/>
                </a:lnTo>
                <a:lnTo>
                  <a:pt x="30097" y="52002"/>
                </a:lnTo>
                <a:lnTo>
                  <a:pt x="9052" y="88980"/>
                </a:lnTo>
                <a:lnTo>
                  <a:pt x="0" y="132200"/>
                </a:lnTo>
                <a:lnTo>
                  <a:pt x="1332" y="179178"/>
                </a:lnTo>
                <a:lnTo>
                  <a:pt x="11443" y="227429"/>
                </a:lnTo>
                <a:lnTo>
                  <a:pt x="28729" y="274469"/>
                </a:lnTo>
                <a:lnTo>
                  <a:pt x="51581" y="317812"/>
                </a:lnTo>
                <a:lnTo>
                  <a:pt x="78396" y="354975"/>
                </a:lnTo>
                <a:lnTo>
                  <a:pt x="107567" y="383472"/>
                </a:lnTo>
                <a:lnTo>
                  <a:pt x="119124" y="388895"/>
                </a:lnTo>
                <a:lnTo>
                  <a:pt x="124331" y="387841"/>
                </a:lnTo>
                <a:lnTo>
                  <a:pt x="128014" y="384031"/>
                </a:lnTo>
                <a:lnTo>
                  <a:pt x="185735" y="384031"/>
                </a:lnTo>
                <a:lnTo>
                  <a:pt x="220231" y="375724"/>
                </a:lnTo>
                <a:lnTo>
                  <a:pt x="266263" y="355765"/>
                </a:lnTo>
                <a:lnTo>
                  <a:pt x="267993" y="354796"/>
                </a:lnTo>
                <a:lnTo>
                  <a:pt x="124204" y="354796"/>
                </a:lnTo>
                <a:lnTo>
                  <a:pt x="96772" y="307388"/>
                </a:lnTo>
                <a:lnTo>
                  <a:pt x="69625" y="261314"/>
                </a:lnTo>
                <a:lnTo>
                  <a:pt x="47480" y="212521"/>
                </a:lnTo>
                <a:lnTo>
                  <a:pt x="35050" y="156955"/>
                </a:lnTo>
                <a:lnTo>
                  <a:pt x="35823" y="123169"/>
                </a:lnTo>
                <a:lnTo>
                  <a:pt x="65232" y="64136"/>
                </a:lnTo>
                <a:lnTo>
                  <a:pt x="108604" y="33454"/>
                </a:lnTo>
                <a:lnTo>
                  <a:pt x="139604" y="27664"/>
                </a:lnTo>
                <a:lnTo>
                  <a:pt x="209015" y="27664"/>
                </a:lnTo>
                <a:lnTo>
                  <a:pt x="198002" y="15689"/>
                </a:lnTo>
                <a:lnTo>
                  <a:pt x="176274" y="4682"/>
                </a:lnTo>
                <a:lnTo>
                  <a:pt x="138896" y="0"/>
                </a:lnTo>
                <a:close/>
              </a:path>
              <a:path w="408304" h="389254">
                <a:moveTo>
                  <a:pt x="185735" y="384031"/>
                </a:moveTo>
                <a:lnTo>
                  <a:pt x="128014" y="384031"/>
                </a:lnTo>
                <a:lnTo>
                  <a:pt x="172604" y="387193"/>
                </a:lnTo>
                <a:lnTo>
                  <a:pt x="185735" y="384031"/>
                </a:lnTo>
                <a:close/>
              </a:path>
              <a:path w="408304" h="389254">
                <a:moveTo>
                  <a:pt x="374825" y="81546"/>
                </a:moveTo>
                <a:lnTo>
                  <a:pt x="295265" y="81546"/>
                </a:lnTo>
                <a:lnTo>
                  <a:pt x="317244" y="84629"/>
                </a:lnTo>
                <a:lnTo>
                  <a:pt x="323365" y="86932"/>
                </a:lnTo>
                <a:lnTo>
                  <a:pt x="363485" y="127802"/>
                </a:lnTo>
                <a:lnTo>
                  <a:pt x="369679" y="162992"/>
                </a:lnTo>
                <a:lnTo>
                  <a:pt x="364228" y="199657"/>
                </a:lnTo>
                <a:lnTo>
                  <a:pt x="328469" y="265074"/>
                </a:lnTo>
                <a:lnTo>
                  <a:pt x="299162" y="291082"/>
                </a:lnTo>
                <a:lnTo>
                  <a:pt x="265973" y="312186"/>
                </a:lnTo>
                <a:lnTo>
                  <a:pt x="205517" y="337363"/>
                </a:lnTo>
                <a:lnTo>
                  <a:pt x="151054" y="347845"/>
                </a:lnTo>
                <a:lnTo>
                  <a:pt x="124204" y="354796"/>
                </a:lnTo>
                <a:lnTo>
                  <a:pt x="267993" y="354796"/>
                </a:lnTo>
                <a:lnTo>
                  <a:pt x="306068" y="333460"/>
                </a:lnTo>
                <a:lnTo>
                  <a:pt x="342771" y="305720"/>
                </a:lnTo>
                <a:lnTo>
                  <a:pt x="374711" y="270403"/>
                </a:lnTo>
                <a:lnTo>
                  <a:pt x="397793" y="229263"/>
                </a:lnTo>
                <a:lnTo>
                  <a:pt x="407922" y="184057"/>
                </a:lnTo>
                <a:lnTo>
                  <a:pt x="406159" y="145414"/>
                </a:lnTo>
                <a:lnTo>
                  <a:pt x="394968" y="110557"/>
                </a:lnTo>
                <a:lnTo>
                  <a:pt x="374825" y="81546"/>
                </a:lnTo>
                <a:close/>
              </a:path>
              <a:path w="408304" h="389254">
                <a:moveTo>
                  <a:pt x="236307" y="100453"/>
                </a:moveTo>
                <a:lnTo>
                  <a:pt x="221105" y="100453"/>
                </a:lnTo>
                <a:lnTo>
                  <a:pt x="221994" y="102256"/>
                </a:lnTo>
                <a:lnTo>
                  <a:pt x="223391" y="103768"/>
                </a:lnTo>
                <a:lnTo>
                  <a:pt x="225169" y="104314"/>
                </a:lnTo>
                <a:lnTo>
                  <a:pt x="226185" y="104657"/>
                </a:lnTo>
                <a:lnTo>
                  <a:pt x="227328" y="104619"/>
                </a:lnTo>
                <a:lnTo>
                  <a:pt x="228471" y="104060"/>
                </a:lnTo>
                <a:lnTo>
                  <a:pt x="236307" y="100453"/>
                </a:lnTo>
                <a:close/>
              </a:path>
              <a:path w="408304" h="389254">
                <a:moveTo>
                  <a:pt x="209015" y="27664"/>
                </a:moveTo>
                <a:lnTo>
                  <a:pt x="139604" y="27664"/>
                </a:lnTo>
                <a:lnTo>
                  <a:pt x="153414" y="30311"/>
                </a:lnTo>
                <a:lnTo>
                  <a:pt x="171817" y="39942"/>
                </a:lnTo>
                <a:lnTo>
                  <a:pt x="187767" y="55230"/>
                </a:lnTo>
                <a:lnTo>
                  <a:pt x="201241" y="74882"/>
                </a:lnTo>
                <a:lnTo>
                  <a:pt x="212215" y="97608"/>
                </a:lnTo>
                <a:lnTo>
                  <a:pt x="212977" y="99069"/>
                </a:lnTo>
                <a:lnTo>
                  <a:pt x="214501" y="100148"/>
                </a:lnTo>
                <a:lnTo>
                  <a:pt x="217803" y="101215"/>
                </a:lnTo>
                <a:lnTo>
                  <a:pt x="219581" y="101202"/>
                </a:lnTo>
                <a:lnTo>
                  <a:pt x="221105" y="100453"/>
                </a:lnTo>
                <a:lnTo>
                  <a:pt x="236307" y="100453"/>
                </a:lnTo>
                <a:lnTo>
                  <a:pt x="251450" y="93483"/>
                </a:lnTo>
                <a:lnTo>
                  <a:pt x="255401" y="92007"/>
                </a:lnTo>
                <a:lnTo>
                  <a:pt x="225042" y="92007"/>
                </a:lnTo>
                <a:lnTo>
                  <a:pt x="224029" y="58877"/>
                </a:lnTo>
                <a:lnTo>
                  <a:pt x="214469" y="33595"/>
                </a:lnTo>
                <a:lnTo>
                  <a:pt x="209015" y="27664"/>
                </a:lnTo>
                <a:close/>
              </a:path>
              <a:path w="408304" h="389254">
                <a:moveTo>
                  <a:pt x="299497" y="47236"/>
                </a:moveTo>
                <a:lnTo>
                  <a:pt x="270619" y="54071"/>
                </a:lnTo>
                <a:lnTo>
                  <a:pt x="244955" y="69581"/>
                </a:lnTo>
                <a:lnTo>
                  <a:pt x="225042" y="92007"/>
                </a:lnTo>
                <a:lnTo>
                  <a:pt x="255401" y="92007"/>
                </a:lnTo>
                <a:lnTo>
                  <a:pt x="273524" y="85238"/>
                </a:lnTo>
                <a:lnTo>
                  <a:pt x="295265" y="81546"/>
                </a:lnTo>
                <a:lnTo>
                  <a:pt x="374825" y="81546"/>
                </a:lnTo>
                <a:lnTo>
                  <a:pt x="374346" y="80857"/>
                </a:lnTo>
                <a:lnTo>
                  <a:pt x="344295" y="57679"/>
                </a:lnTo>
                <a:lnTo>
                  <a:pt x="339342" y="54784"/>
                </a:lnTo>
                <a:lnTo>
                  <a:pt x="334262" y="52523"/>
                </a:lnTo>
                <a:lnTo>
                  <a:pt x="329055" y="50834"/>
                </a:lnTo>
                <a:lnTo>
                  <a:pt x="299497" y="47236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600227" y="249316"/>
            <a:ext cx="401955" cy="403225"/>
          </a:xfrm>
          <a:custGeom>
            <a:avLst/>
            <a:gdLst/>
            <a:ahLst/>
            <a:cxnLst/>
            <a:rect l="l" t="t" r="r" b="b"/>
            <a:pathLst>
              <a:path w="401955" h="403225">
                <a:moveTo>
                  <a:pt x="96148" y="74983"/>
                </a:moveTo>
                <a:lnTo>
                  <a:pt x="42596" y="104554"/>
                </a:lnTo>
                <a:lnTo>
                  <a:pt x="18676" y="137572"/>
                </a:lnTo>
                <a:lnTo>
                  <a:pt x="3627" y="176662"/>
                </a:lnTo>
                <a:lnTo>
                  <a:pt x="0" y="217408"/>
                </a:lnTo>
                <a:lnTo>
                  <a:pt x="10397" y="258656"/>
                </a:lnTo>
                <a:lnTo>
                  <a:pt x="33766" y="296122"/>
                </a:lnTo>
                <a:lnTo>
                  <a:pt x="67231" y="329120"/>
                </a:lnTo>
                <a:lnTo>
                  <a:pt x="107915" y="356965"/>
                </a:lnTo>
                <a:lnTo>
                  <a:pt x="152940" y="378969"/>
                </a:lnTo>
                <a:lnTo>
                  <a:pt x="199432" y="394448"/>
                </a:lnTo>
                <a:lnTo>
                  <a:pt x="244512" y="402714"/>
                </a:lnTo>
                <a:lnTo>
                  <a:pt x="285305" y="403082"/>
                </a:lnTo>
                <a:lnTo>
                  <a:pt x="288023" y="402955"/>
                </a:lnTo>
                <a:lnTo>
                  <a:pt x="290512" y="402320"/>
                </a:lnTo>
                <a:lnTo>
                  <a:pt x="297395" y="399018"/>
                </a:lnTo>
                <a:lnTo>
                  <a:pt x="300405" y="394700"/>
                </a:lnTo>
                <a:lnTo>
                  <a:pt x="300481" y="389366"/>
                </a:lnTo>
                <a:lnTo>
                  <a:pt x="322628" y="370951"/>
                </a:lnTo>
                <a:lnTo>
                  <a:pt x="277431" y="370951"/>
                </a:lnTo>
                <a:lnTo>
                  <a:pt x="173364" y="341185"/>
                </a:lnTo>
                <a:lnTo>
                  <a:pt x="123605" y="321284"/>
                </a:lnTo>
                <a:lnTo>
                  <a:pt x="76174" y="289798"/>
                </a:lnTo>
                <a:lnTo>
                  <a:pt x="39095" y="234791"/>
                </a:lnTo>
                <a:lnTo>
                  <a:pt x="33767" y="201876"/>
                </a:lnTo>
                <a:lnTo>
                  <a:pt x="37858" y="168259"/>
                </a:lnTo>
                <a:lnTo>
                  <a:pt x="62231" y="124110"/>
                </a:lnTo>
                <a:lnTo>
                  <a:pt x="167678" y="110617"/>
                </a:lnTo>
                <a:lnTo>
                  <a:pt x="144797" y="88187"/>
                </a:lnTo>
                <a:lnTo>
                  <a:pt x="120418" y="76549"/>
                </a:lnTo>
                <a:lnTo>
                  <a:pt x="96148" y="74983"/>
                </a:lnTo>
                <a:close/>
              </a:path>
              <a:path w="401955" h="403225">
                <a:moveTo>
                  <a:pt x="347012" y="34909"/>
                </a:moveTo>
                <a:lnTo>
                  <a:pt x="257352" y="34909"/>
                </a:lnTo>
                <a:lnTo>
                  <a:pt x="293173" y="41451"/>
                </a:lnTo>
                <a:lnTo>
                  <a:pt x="321979" y="62579"/>
                </a:lnTo>
                <a:lnTo>
                  <a:pt x="343399" y="92827"/>
                </a:lnTo>
                <a:lnTo>
                  <a:pt x="357060" y="126730"/>
                </a:lnTo>
                <a:lnTo>
                  <a:pt x="362853" y="164788"/>
                </a:lnTo>
                <a:lnTo>
                  <a:pt x="359711" y="203835"/>
                </a:lnTo>
                <a:lnTo>
                  <a:pt x="350373" y="242048"/>
                </a:lnTo>
                <a:lnTo>
                  <a:pt x="324130" y="302085"/>
                </a:lnTo>
                <a:lnTo>
                  <a:pt x="292037" y="347329"/>
                </a:lnTo>
                <a:lnTo>
                  <a:pt x="277431" y="370951"/>
                </a:lnTo>
                <a:lnTo>
                  <a:pt x="322628" y="370951"/>
                </a:lnTo>
                <a:lnTo>
                  <a:pt x="334864" y="360777"/>
                </a:lnTo>
                <a:lnTo>
                  <a:pt x="361303" y="319532"/>
                </a:lnTo>
                <a:lnTo>
                  <a:pt x="380725" y="273262"/>
                </a:lnTo>
                <a:lnTo>
                  <a:pt x="394055" y="229600"/>
                </a:lnTo>
                <a:lnTo>
                  <a:pt x="401329" y="184255"/>
                </a:lnTo>
                <a:lnTo>
                  <a:pt x="399946" y="136683"/>
                </a:lnTo>
                <a:lnTo>
                  <a:pt x="388160" y="90993"/>
                </a:lnTo>
                <a:lnTo>
                  <a:pt x="364223" y="51292"/>
                </a:lnTo>
                <a:lnTo>
                  <a:pt x="347012" y="34909"/>
                </a:lnTo>
                <a:close/>
              </a:path>
              <a:path w="401955" h="403225">
                <a:moveTo>
                  <a:pt x="167678" y="110617"/>
                </a:moveTo>
                <a:lnTo>
                  <a:pt x="116125" y="110617"/>
                </a:lnTo>
                <a:lnTo>
                  <a:pt x="139451" y="115496"/>
                </a:lnTo>
                <a:lnTo>
                  <a:pt x="163093" y="124317"/>
                </a:lnTo>
                <a:lnTo>
                  <a:pt x="164655" y="124825"/>
                </a:lnTo>
                <a:lnTo>
                  <a:pt x="166458" y="124571"/>
                </a:lnTo>
                <a:lnTo>
                  <a:pt x="169583" y="123047"/>
                </a:lnTo>
                <a:lnTo>
                  <a:pt x="170891" y="121777"/>
                </a:lnTo>
                <a:lnTo>
                  <a:pt x="171424" y="120253"/>
                </a:lnTo>
                <a:lnTo>
                  <a:pt x="177050" y="120253"/>
                </a:lnTo>
                <a:lnTo>
                  <a:pt x="178015" y="119745"/>
                </a:lnTo>
                <a:lnTo>
                  <a:pt x="178803" y="118983"/>
                </a:lnTo>
                <a:lnTo>
                  <a:pt x="179222" y="117713"/>
                </a:lnTo>
                <a:lnTo>
                  <a:pt x="181733" y="111363"/>
                </a:lnTo>
                <a:lnTo>
                  <a:pt x="168440" y="111363"/>
                </a:lnTo>
                <a:lnTo>
                  <a:pt x="167678" y="110617"/>
                </a:lnTo>
                <a:close/>
              </a:path>
              <a:path w="401955" h="403225">
                <a:moveTo>
                  <a:pt x="177050" y="120253"/>
                </a:moveTo>
                <a:lnTo>
                  <a:pt x="171424" y="120253"/>
                </a:lnTo>
                <a:lnTo>
                  <a:pt x="173342" y="120888"/>
                </a:lnTo>
                <a:lnTo>
                  <a:pt x="175450" y="121015"/>
                </a:lnTo>
                <a:lnTo>
                  <a:pt x="177050" y="120253"/>
                </a:lnTo>
                <a:close/>
              </a:path>
              <a:path w="401955" h="403225">
                <a:moveTo>
                  <a:pt x="268554" y="0"/>
                </a:moveTo>
                <a:lnTo>
                  <a:pt x="225247" y="5445"/>
                </a:lnTo>
                <a:lnTo>
                  <a:pt x="191234" y="27566"/>
                </a:lnTo>
                <a:lnTo>
                  <a:pt x="167313" y="81414"/>
                </a:lnTo>
                <a:lnTo>
                  <a:pt x="168440" y="111363"/>
                </a:lnTo>
                <a:lnTo>
                  <a:pt x="181733" y="111363"/>
                </a:lnTo>
                <a:lnTo>
                  <a:pt x="188510" y="94228"/>
                </a:lnTo>
                <a:lnTo>
                  <a:pt x="198767" y="72993"/>
                </a:lnTo>
                <a:lnTo>
                  <a:pt x="229933" y="42275"/>
                </a:lnTo>
                <a:lnTo>
                  <a:pt x="257352" y="34909"/>
                </a:lnTo>
                <a:lnTo>
                  <a:pt x="347012" y="34909"/>
                </a:lnTo>
                <a:lnTo>
                  <a:pt x="336205" y="24622"/>
                </a:lnTo>
                <a:lnTo>
                  <a:pt x="303996" y="7191"/>
                </a:lnTo>
                <a:lnTo>
                  <a:pt x="268554" y="0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60" name="object 60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71627" y="3538728"/>
            <a:ext cx="3247644" cy="1409700"/>
          </a:xfrm>
          <a:prstGeom prst="rect">
            <a:avLst/>
          </a:prstGeom>
        </p:spPr>
      </p:pic>
      <p:sp>
        <p:nvSpPr>
          <p:cNvPr id="61" name="object 61"/>
          <p:cNvSpPr txBox="1"/>
          <p:nvPr/>
        </p:nvSpPr>
        <p:spPr>
          <a:xfrm>
            <a:off x="645363" y="3332479"/>
            <a:ext cx="2932226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CO" sz="1600" spc="-5" dirty="0">
                <a:latin typeface="Arial MT"/>
                <a:cs typeface="Arial MT"/>
              </a:rPr>
              <a:t>TIJERAS</a:t>
            </a:r>
            <a:r>
              <a:rPr lang="es-CO" sz="1600" spc="-35" dirty="0">
                <a:latin typeface="Arial MT"/>
                <a:cs typeface="Arial MT"/>
              </a:rPr>
              <a:t> </a:t>
            </a:r>
            <a:r>
              <a:rPr lang="es-CO" sz="1600" spc="-5" dirty="0">
                <a:latin typeface="Arial MT"/>
                <a:cs typeface="Arial MT"/>
              </a:rPr>
              <a:t>DE ENTRESACAR</a:t>
            </a:r>
            <a:endParaRPr lang="es-CO" sz="1600" dirty="0">
              <a:latin typeface="Arial MT"/>
              <a:cs typeface="Arial MT"/>
            </a:endParaRPr>
          </a:p>
        </p:txBody>
      </p:sp>
      <p:pic>
        <p:nvPicPr>
          <p:cNvPr id="62" name="object 62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1485900" y="701040"/>
            <a:ext cx="2275331" cy="2275331"/>
          </a:xfrm>
          <a:prstGeom prst="rect">
            <a:avLst/>
          </a:prstGeom>
        </p:spPr>
      </p:pic>
      <p:sp>
        <p:nvSpPr>
          <p:cNvPr id="63" name="object 63"/>
          <p:cNvSpPr txBox="1"/>
          <p:nvPr/>
        </p:nvSpPr>
        <p:spPr>
          <a:xfrm>
            <a:off x="1247318" y="411321"/>
            <a:ext cx="3800560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spc="-5" dirty="0">
                <a:latin typeface="Arial MT"/>
                <a:cs typeface="Arial MT"/>
              </a:rPr>
              <a:t>TIJERAS</a:t>
            </a:r>
            <a:r>
              <a:rPr sz="1600" spc="-4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DOBLE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FILO</a:t>
            </a:r>
            <a:r>
              <a:rPr lang="es-CO" sz="1600" dirty="0">
                <a:latin typeface="Arial MT"/>
                <a:cs typeface="Arial MT"/>
              </a:rPr>
              <a:t> LARGA</a:t>
            </a:r>
            <a:r>
              <a:rPr sz="1600" spc="-45" dirty="0">
                <a:latin typeface="Arial MT"/>
                <a:cs typeface="Arial MT"/>
              </a:rPr>
              <a:t> </a:t>
            </a:r>
            <a:endParaRPr sz="1600" dirty="0">
              <a:latin typeface="Arial MT"/>
              <a:cs typeface="Arial MT"/>
            </a:endParaRPr>
          </a:p>
        </p:txBody>
      </p:sp>
      <p:pic>
        <p:nvPicPr>
          <p:cNvPr id="64" name="object 64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4730553" y="503707"/>
            <a:ext cx="3668267" cy="1892808"/>
          </a:xfrm>
          <a:prstGeom prst="rect">
            <a:avLst/>
          </a:prstGeom>
        </p:spPr>
      </p:pic>
      <p:sp>
        <p:nvSpPr>
          <p:cNvPr id="65" name="object 65"/>
          <p:cNvSpPr txBox="1"/>
          <p:nvPr/>
        </p:nvSpPr>
        <p:spPr>
          <a:xfrm>
            <a:off x="5370891" y="2438580"/>
            <a:ext cx="3389806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dirty="0">
                <a:latin typeface="Arial MT"/>
                <a:cs typeface="Arial MT"/>
              </a:rPr>
              <a:t>TIJERAS</a:t>
            </a:r>
            <a:r>
              <a:rPr sz="1600" spc="-4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DOBLE</a:t>
            </a:r>
            <a:r>
              <a:rPr sz="1600" spc="-1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FILO</a:t>
            </a:r>
            <a:r>
              <a:rPr sz="1600" spc="-4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CORTA</a:t>
            </a:r>
            <a:endParaRPr sz="1600" dirty="0">
              <a:latin typeface="Arial MT"/>
              <a:cs typeface="Arial MT"/>
            </a:endParaRPr>
          </a:p>
        </p:txBody>
      </p:sp>
      <p:pic>
        <p:nvPicPr>
          <p:cNvPr id="4098" name="Picture 2" descr="Tijeras Peluqueria Canina Diente Tiburon | Cuotas sin interés"/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236" y="3430041"/>
            <a:ext cx="3057525" cy="149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" name="CuadroTexto 66"/>
          <p:cNvSpPr txBox="1"/>
          <p:nvPr/>
        </p:nvSpPr>
        <p:spPr>
          <a:xfrm>
            <a:off x="4504816" y="3107269"/>
            <a:ext cx="457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CO" sz="1600" spc="-5" dirty="0">
                <a:latin typeface="Arial MT"/>
                <a:cs typeface="Arial MT"/>
              </a:rPr>
              <a:t>TIJERAS</a:t>
            </a:r>
            <a:r>
              <a:rPr lang="es-CO" sz="1600" spc="-35" dirty="0">
                <a:latin typeface="Arial MT"/>
                <a:cs typeface="Arial MT"/>
              </a:rPr>
              <a:t> </a:t>
            </a:r>
            <a:r>
              <a:rPr lang="es-CO" sz="1600" spc="-5" dirty="0">
                <a:latin typeface="Arial MT"/>
                <a:cs typeface="Arial MT"/>
              </a:rPr>
              <a:t>DIENTE DE TIBURÓN</a:t>
            </a:r>
            <a:endParaRPr lang="es-CO" sz="16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/>
          <p:cNvGraphicFramePr>
            <a:graphicFrameLocks noGrp="1"/>
          </p:cNvGraphicFramePr>
          <p:nvPr/>
        </p:nvGraphicFramePr>
        <p:xfrm>
          <a:off x="2492797" y="496117"/>
          <a:ext cx="4194895" cy="42049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38979"/>
                <a:gridCol w="838979"/>
                <a:gridCol w="838979"/>
                <a:gridCol w="838979"/>
                <a:gridCol w="838979"/>
              </a:tblGrid>
              <a:tr h="840991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 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 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 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 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 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charset="0"/>
                      </a:endParaRPr>
                    </a:p>
                  </a:txBody>
                  <a:tcPr marL="0" marR="0" marT="0" marB="0" anchor="b"/>
                </a:tc>
              </a:tr>
              <a:tr h="840991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 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 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 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 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 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charset="0"/>
                      </a:endParaRPr>
                    </a:p>
                  </a:txBody>
                  <a:tcPr marL="0" marR="0" marT="0" marB="0" anchor="b"/>
                </a:tc>
              </a:tr>
              <a:tr h="840991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 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 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 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 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 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charset="0"/>
                      </a:endParaRPr>
                    </a:p>
                  </a:txBody>
                  <a:tcPr marL="0" marR="0" marT="0" marB="0" anchor="b"/>
                </a:tc>
              </a:tr>
              <a:tr h="840991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 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 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 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 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 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charset="0"/>
                      </a:endParaRPr>
                    </a:p>
                  </a:txBody>
                  <a:tcPr marL="0" marR="0" marT="0" marB="0" anchor="b"/>
                </a:tc>
              </a:tr>
              <a:tr h="840991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 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 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 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 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 dirty="0">
                          <a:effectLst/>
                        </a:rPr>
                        <a:t> 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charset="0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pic>
        <p:nvPicPr>
          <p:cNvPr id="4" name="Imagen 3"/>
          <p:cNvPicPr>
            <a:picLocks noChangeAspect="1"/>
          </p:cNvPicPr>
          <p:nvPr/>
        </p:nvPicPr>
        <p:blipFill>
          <a:blip r:embed="rId1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artisticPaintStrokes/>
                    </a14:imgEffect>
                    <a14:imgEffect>
                      <a14:backgroundRemoval t="4789" b="94085" l="3944" r="94648">
                        <a14:foregroundMark x1="9014" y1="19437" x2="7324" y2="21408"/>
                        <a14:foregroundMark x1="6761" y1="23944" x2="6761" y2="36338"/>
                        <a14:foregroundMark x1="4507" y1="26479" x2="4507" y2="26479"/>
                        <a14:foregroundMark x1="19155" y1="4789" x2="19155" y2="7606"/>
                        <a14:foregroundMark x1="30986" y1="86479" x2="40563" y2="89577"/>
                        <a14:foregroundMark x1="29577" y1="92394" x2="40000" y2="92676"/>
                        <a14:foregroundMark x1="89014" y1="67324" x2="95493" y2="79718"/>
                        <a14:foregroundMark x1="95493" y1="79718" x2="89014" y2="94085"/>
                        <a14:foregroundMark x1="89014" y1="94085" x2="88732" y2="68732"/>
                        <a14:foregroundMark x1="92394" y1="71549" x2="94648" y2="87606"/>
                        <a14:foregroundMark x1="94648" y1="87606" x2="92958" y2="93803"/>
                      </a14:backgroundRemoval>
                    </a14:imgEffect>
                    <a14:imgEffect>
                      <a14:brightnessContrast bright="-40000" contrast="-40000"/>
                    </a14:imgEffect>
                    <a14:imgEffect>
                      <a14:saturation sat="0"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25948" y="525698"/>
            <a:ext cx="4092103" cy="4092103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668779" y="640080"/>
            <a:ext cx="5558028" cy="3698748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CD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475487" y="3570732"/>
            <a:ext cx="159931" cy="17970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02864" y="4818557"/>
            <a:ext cx="71628" cy="6962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12442" y="2181860"/>
            <a:ext cx="71500" cy="69516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1714245" y="2356230"/>
            <a:ext cx="34290" cy="33655"/>
          </a:xfrm>
          <a:custGeom>
            <a:avLst/>
            <a:gdLst/>
            <a:ahLst/>
            <a:cxnLst/>
            <a:rect l="l" t="t" r="r" b="b"/>
            <a:pathLst>
              <a:path w="34289" h="33655">
                <a:moveTo>
                  <a:pt x="15112" y="0"/>
                </a:moveTo>
                <a:lnTo>
                  <a:pt x="6731" y="1016"/>
                </a:lnTo>
                <a:lnTo>
                  <a:pt x="889" y="7619"/>
                </a:lnTo>
                <a:lnTo>
                  <a:pt x="0" y="16510"/>
                </a:lnTo>
                <a:lnTo>
                  <a:pt x="0" y="17652"/>
                </a:lnTo>
                <a:lnTo>
                  <a:pt x="127" y="18923"/>
                </a:lnTo>
                <a:lnTo>
                  <a:pt x="6389" y="29672"/>
                </a:lnTo>
                <a:lnTo>
                  <a:pt x="17938" y="33194"/>
                </a:lnTo>
                <a:lnTo>
                  <a:pt x="29059" y="29549"/>
                </a:lnTo>
                <a:lnTo>
                  <a:pt x="34036" y="18795"/>
                </a:lnTo>
                <a:lnTo>
                  <a:pt x="34162" y="17780"/>
                </a:lnTo>
                <a:lnTo>
                  <a:pt x="33909" y="15748"/>
                </a:lnTo>
                <a:lnTo>
                  <a:pt x="31865" y="9108"/>
                </a:lnTo>
                <a:lnTo>
                  <a:pt x="27749" y="3873"/>
                </a:lnTo>
                <a:lnTo>
                  <a:pt x="22014" y="638"/>
                </a:lnTo>
                <a:lnTo>
                  <a:pt x="15112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376425" y="2497073"/>
            <a:ext cx="34290" cy="33655"/>
          </a:xfrm>
          <a:custGeom>
            <a:avLst/>
            <a:gdLst/>
            <a:ahLst/>
            <a:cxnLst/>
            <a:rect l="l" t="t" r="r" b="b"/>
            <a:pathLst>
              <a:path w="34290" h="33655">
                <a:moveTo>
                  <a:pt x="14986" y="0"/>
                </a:moveTo>
                <a:lnTo>
                  <a:pt x="6731" y="1015"/>
                </a:lnTo>
                <a:lnTo>
                  <a:pt x="762" y="7619"/>
                </a:lnTo>
                <a:lnTo>
                  <a:pt x="127" y="16128"/>
                </a:lnTo>
                <a:lnTo>
                  <a:pt x="0" y="17271"/>
                </a:lnTo>
                <a:lnTo>
                  <a:pt x="254" y="19557"/>
                </a:lnTo>
                <a:lnTo>
                  <a:pt x="6443" y="30100"/>
                </a:lnTo>
                <a:lnTo>
                  <a:pt x="17954" y="33607"/>
                </a:lnTo>
                <a:lnTo>
                  <a:pt x="29061" y="29898"/>
                </a:lnTo>
                <a:lnTo>
                  <a:pt x="34036" y="18795"/>
                </a:lnTo>
                <a:lnTo>
                  <a:pt x="34162" y="17399"/>
                </a:lnTo>
                <a:lnTo>
                  <a:pt x="34162" y="16128"/>
                </a:lnTo>
                <a:lnTo>
                  <a:pt x="34036" y="14858"/>
                </a:lnTo>
                <a:lnTo>
                  <a:pt x="31916" y="8536"/>
                </a:lnTo>
                <a:lnTo>
                  <a:pt x="27654" y="3619"/>
                </a:lnTo>
                <a:lnTo>
                  <a:pt x="21820" y="607"/>
                </a:lnTo>
                <a:lnTo>
                  <a:pt x="14986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496692" y="4606340"/>
            <a:ext cx="48260" cy="46355"/>
          </a:xfrm>
          <a:custGeom>
            <a:avLst/>
            <a:gdLst/>
            <a:ahLst/>
            <a:cxnLst/>
            <a:rect l="l" t="t" r="r" b="b"/>
            <a:pathLst>
              <a:path w="48260" h="46354">
                <a:moveTo>
                  <a:pt x="20955" y="0"/>
                </a:moveTo>
                <a:lnTo>
                  <a:pt x="13287" y="2269"/>
                </a:lnTo>
                <a:lnTo>
                  <a:pt x="6857" y="6913"/>
                </a:lnTo>
                <a:lnTo>
                  <a:pt x="2238" y="13546"/>
                </a:lnTo>
                <a:lnTo>
                  <a:pt x="0" y="21780"/>
                </a:lnTo>
                <a:lnTo>
                  <a:pt x="0" y="25095"/>
                </a:lnTo>
                <a:lnTo>
                  <a:pt x="126" y="26631"/>
                </a:lnTo>
                <a:lnTo>
                  <a:pt x="8888" y="41282"/>
                </a:lnTo>
                <a:lnTo>
                  <a:pt x="25066" y="46245"/>
                </a:lnTo>
                <a:lnTo>
                  <a:pt x="40649" y="41299"/>
                </a:lnTo>
                <a:lnTo>
                  <a:pt x="47625" y="26225"/>
                </a:lnTo>
                <a:lnTo>
                  <a:pt x="47879" y="24460"/>
                </a:lnTo>
                <a:lnTo>
                  <a:pt x="47625" y="21018"/>
                </a:lnTo>
                <a:lnTo>
                  <a:pt x="44672" y="12085"/>
                </a:lnTo>
                <a:lnTo>
                  <a:pt x="38671" y="5094"/>
                </a:lnTo>
                <a:lnTo>
                  <a:pt x="30479" y="810"/>
                </a:lnTo>
                <a:lnTo>
                  <a:pt x="20955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262769" y="1866695"/>
            <a:ext cx="71004" cy="70451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75544" y="2881354"/>
            <a:ext cx="71687" cy="70332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7276891" y="2110061"/>
            <a:ext cx="36195" cy="33655"/>
          </a:xfrm>
          <a:custGeom>
            <a:avLst/>
            <a:gdLst/>
            <a:ahLst/>
            <a:cxnLst/>
            <a:rect l="l" t="t" r="r" b="b"/>
            <a:pathLst>
              <a:path w="36195" h="33655">
                <a:moveTo>
                  <a:pt x="17537" y="0"/>
                </a:moveTo>
                <a:lnTo>
                  <a:pt x="6351" y="4488"/>
                </a:lnTo>
                <a:lnTo>
                  <a:pt x="0" y="14311"/>
                </a:lnTo>
                <a:lnTo>
                  <a:pt x="2875" y="25824"/>
                </a:lnTo>
                <a:lnTo>
                  <a:pt x="17146" y="33492"/>
                </a:lnTo>
                <a:lnTo>
                  <a:pt x="23657" y="32379"/>
                </a:lnTo>
                <a:lnTo>
                  <a:pt x="29418" y="28491"/>
                </a:lnTo>
                <a:lnTo>
                  <a:pt x="35260" y="22522"/>
                </a:lnTo>
                <a:lnTo>
                  <a:pt x="35768" y="13632"/>
                </a:lnTo>
                <a:lnTo>
                  <a:pt x="31450" y="7282"/>
                </a:lnTo>
                <a:lnTo>
                  <a:pt x="30815" y="6266"/>
                </a:lnTo>
                <a:lnTo>
                  <a:pt x="30053" y="5250"/>
                </a:lnTo>
                <a:lnTo>
                  <a:pt x="29164" y="4488"/>
                </a:lnTo>
                <a:lnTo>
                  <a:pt x="17537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7450969" y="1787904"/>
            <a:ext cx="36195" cy="34290"/>
          </a:xfrm>
          <a:custGeom>
            <a:avLst/>
            <a:gdLst/>
            <a:ahLst/>
            <a:cxnLst/>
            <a:rect l="l" t="t" r="r" b="b"/>
            <a:pathLst>
              <a:path w="36195" h="34289">
                <a:moveTo>
                  <a:pt x="17474" y="0"/>
                </a:moveTo>
                <a:lnTo>
                  <a:pt x="6296" y="4526"/>
                </a:lnTo>
                <a:lnTo>
                  <a:pt x="0" y="14410"/>
                </a:lnTo>
                <a:lnTo>
                  <a:pt x="3169" y="26163"/>
                </a:lnTo>
                <a:lnTo>
                  <a:pt x="17583" y="33974"/>
                </a:lnTo>
                <a:lnTo>
                  <a:pt x="23977" y="32640"/>
                </a:lnTo>
                <a:lnTo>
                  <a:pt x="29585" y="28830"/>
                </a:lnTo>
                <a:lnTo>
                  <a:pt x="35427" y="22734"/>
                </a:lnTo>
                <a:lnTo>
                  <a:pt x="35935" y="13971"/>
                </a:lnTo>
                <a:lnTo>
                  <a:pt x="31109" y="6986"/>
                </a:lnTo>
                <a:lnTo>
                  <a:pt x="30474" y="5970"/>
                </a:lnTo>
                <a:lnTo>
                  <a:pt x="29712" y="5081"/>
                </a:lnTo>
                <a:lnTo>
                  <a:pt x="28950" y="4319"/>
                </a:lnTo>
                <a:lnTo>
                  <a:pt x="17474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8366045" y="2497030"/>
            <a:ext cx="48260" cy="46990"/>
          </a:xfrm>
          <a:custGeom>
            <a:avLst/>
            <a:gdLst/>
            <a:ahLst/>
            <a:cxnLst/>
            <a:rect l="l" t="t" r="r" b="b"/>
            <a:pathLst>
              <a:path w="48259" h="46989">
                <a:moveTo>
                  <a:pt x="24733" y="0"/>
                </a:moveTo>
                <a:lnTo>
                  <a:pt x="9032" y="6330"/>
                </a:lnTo>
                <a:lnTo>
                  <a:pt x="0" y="19994"/>
                </a:lnTo>
                <a:lnTo>
                  <a:pt x="4016" y="36111"/>
                </a:lnTo>
                <a:lnTo>
                  <a:pt x="24272" y="46811"/>
                </a:lnTo>
                <a:lnTo>
                  <a:pt x="33321" y="45013"/>
                </a:lnTo>
                <a:lnTo>
                  <a:pt x="41227" y="39667"/>
                </a:lnTo>
                <a:lnTo>
                  <a:pt x="45787" y="33089"/>
                </a:lnTo>
                <a:lnTo>
                  <a:pt x="47894" y="25427"/>
                </a:lnTo>
                <a:lnTo>
                  <a:pt x="47335" y="17361"/>
                </a:lnTo>
                <a:lnTo>
                  <a:pt x="43894" y="9568"/>
                </a:lnTo>
                <a:lnTo>
                  <a:pt x="42878" y="8171"/>
                </a:lnTo>
                <a:lnTo>
                  <a:pt x="40719" y="5885"/>
                </a:lnTo>
                <a:lnTo>
                  <a:pt x="24733" y="0"/>
                </a:lnTo>
                <a:close/>
              </a:path>
            </a:pathLst>
          </a:custGeom>
          <a:solidFill>
            <a:srgbClr val="FFE88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938771" y="4664964"/>
            <a:ext cx="108203" cy="121920"/>
          </a:xfrm>
          <a:prstGeom prst="rect">
            <a:avLst/>
          </a:prstGeom>
        </p:spPr>
      </p:pic>
      <p:sp>
        <p:nvSpPr>
          <p:cNvPr id="15" name="object 15"/>
          <p:cNvSpPr/>
          <p:nvPr/>
        </p:nvSpPr>
        <p:spPr>
          <a:xfrm>
            <a:off x="994788" y="3473996"/>
            <a:ext cx="912494" cy="886460"/>
          </a:xfrm>
          <a:custGeom>
            <a:avLst/>
            <a:gdLst/>
            <a:ahLst/>
            <a:cxnLst/>
            <a:rect l="l" t="t" r="r" b="b"/>
            <a:pathLst>
              <a:path w="912494" h="886460">
                <a:moveTo>
                  <a:pt x="218734" y="295909"/>
                </a:moveTo>
                <a:lnTo>
                  <a:pt x="211787" y="295909"/>
                </a:lnTo>
                <a:lnTo>
                  <a:pt x="210695" y="297180"/>
                </a:lnTo>
                <a:lnTo>
                  <a:pt x="204916" y="297180"/>
                </a:lnTo>
                <a:lnTo>
                  <a:pt x="184116" y="306069"/>
                </a:lnTo>
                <a:lnTo>
                  <a:pt x="156567" y="316230"/>
                </a:lnTo>
                <a:lnTo>
                  <a:pt x="125742" y="325119"/>
                </a:lnTo>
                <a:lnTo>
                  <a:pt x="95112" y="328930"/>
                </a:lnTo>
                <a:lnTo>
                  <a:pt x="226049" y="328930"/>
                </a:lnTo>
                <a:lnTo>
                  <a:pt x="265255" y="363219"/>
                </a:lnTo>
                <a:lnTo>
                  <a:pt x="305085" y="396239"/>
                </a:lnTo>
                <a:lnTo>
                  <a:pt x="426451" y="491489"/>
                </a:lnTo>
                <a:lnTo>
                  <a:pt x="466908" y="524510"/>
                </a:lnTo>
                <a:lnTo>
                  <a:pt x="507054" y="556260"/>
                </a:lnTo>
                <a:lnTo>
                  <a:pt x="546702" y="589280"/>
                </a:lnTo>
                <a:lnTo>
                  <a:pt x="585664" y="623569"/>
                </a:lnTo>
                <a:lnTo>
                  <a:pt x="623753" y="657860"/>
                </a:lnTo>
                <a:lnTo>
                  <a:pt x="660783" y="694690"/>
                </a:lnTo>
                <a:lnTo>
                  <a:pt x="669546" y="734060"/>
                </a:lnTo>
                <a:lnTo>
                  <a:pt x="672118" y="786129"/>
                </a:lnTo>
                <a:lnTo>
                  <a:pt x="672721" y="802640"/>
                </a:lnTo>
                <a:lnTo>
                  <a:pt x="682341" y="850900"/>
                </a:lnTo>
                <a:lnTo>
                  <a:pt x="714631" y="882650"/>
                </a:lnTo>
                <a:lnTo>
                  <a:pt x="727871" y="886460"/>
                </a:lnTo>
                <a:lnTo>
                  <a:pt x="740158" y="886460"/>
                </a:lnTo>
                <a:lnTo>
                  <a:pt x="779254" y="869950"/>
                </a:lnTo>
                <a:lnTo>
                  <a:pt x="793275" y="850900"/>
                </a:lnTo>
                <a:lnTo>
                  <a:pt x="738253" y="850900"/>
                </a:lnTo>
                <a:lnTo>
                  <a:pt x="728019" y="849629"/>
                </a:lnTo>
                <a:lnTo>
                  <a:pt x="708465" y="798829"/>
                </a:lnTo>
                <a:lnTo>
                  <a:pt x="708360" y="768350"/>
                </a:lnTo>
                <a:lnTo>
                  <a:pt x="707517" y="735329"/>
                </a:lnTo>
                <a:lnTo>
                  <a:pt x="702947" y="703579"/>
                </a:lnTo>
                <a:lnTo>
                  <a:pt x="706122" y="697229"/>
                </a:lnTo>
                <a:lnTo>
                  <a:pt x="705741" y="689610"/>
                </a:lnTo>
                <a:lnTo>
                  <a:pt x="699645" y="683260"/>
                </a:lnTo>
                <a:lnTo>
                  <a:pt x="693926" y="676910"/>
                </a:lnTo>
                <a:lnTo>
                  <a:pt x="687897" y="670560"/>
                </a:lnTo>
                <a:lnTo>
                  <a:pt x="681678" y="664210"/>
                </a:lnTo>
                <a:lnTo>
                  <a:pt x="675388" y="657860"/>
                </a:lnTo>
                <a:lnTo>
                  <a:pt x="679154" y="651510"/>
                </a:lnTo>
                <a:lnTo>
                  <a:pt x="682373" y="645160"/>
                </a:lnTo>
                <a:lnTo>
                  <a:pt x="683649" y="641350"/>
                </a:lnTo>
                <a:lnTo>
                  <a:pt x="659513" y="641350"/>
                </a:lnTo>
                <a:lnTo>
                  <a:pt x="635129" y="615950"/>
                </a:lnTo>
                <a:lnTo>
                  <a:pt x="641479" y="601980"/>
                </a:lnTo>
                <a:lnTo>
                  <a:pt x="620651" y="601980"/>
                </a:lnTo>
                <a:lnTo>
                  <a:pt x="601559" y="582930"/>
                </a:lnTo>
                <a:lnTo>
                  <a:pt x="595251" y="577850"/>
                </a:lnTo>
                <a:lnTo>
                  <a:pt x="599569" y="572769"/>
                </a:lnTo>
                <a:lnTo>
                  <a:pt x="602744" y="565150"/>
                </a:lnTo>
                <a:lnTo>
                  <a:pt x="602591" y="561339"/>
                </a:lnTo>
                <a:lnTo>
                  <a:pt x="578233" y="561339"/>
                </a:lnTo>
                <a:lnTo>
                  <a:pt x="573502" y="557530"/>
                </a:lnTo>
                <a:lnTo>
                  <a:pt x="568581" y="552450"/>
                </a:lnTo>
                <a:lnTo>
                  <a:pt x="563660" y="548639"/>
                </a:lnTo>
                <a:lnTo>
                  <a:pt x="558929" y="543560"/>
                </a:lnTo>
                <a:lnTo>
                  <a:pt x="562517" y="535939"/>
                </a:lnTo>
                <a:lnTo>
                  <a:pt x="564580" y="528319"/>
                </a:lnTo>
                <a:lnTo>
                  <a:pt x="542038" y="528319"/>
                </a:lnTo>
                <a:lnTo>
                  <a:pt x="504488" y="496569"/>
                </a:lnTo>
                <a:lnTo>
                  <a:pt x="466139" y="464819"/>
                </a:lnTo>
                <a:lnTo>
                  <a:pt x="427004" y="434339"/>
                </a:lnTo>
                <a:lnTo>
                  <a:pt x="387095" y="405130"/>
                </a:lnTo>
                <a:lnTo>
                  <a:pt x="346422" y="375919"/>
                </a:lnTo>
                <a:lnTo>
                  <a:pt x="304998" y="349250"/>
                </a:lnTo>
                <a:lnTo>
                  <a:pt x="262833" y="322580"/>
                </a:lnTo>
                <a:lnTo>
                  <a:pt x="219940" y="297180"/>
                </a:lnTo>
                <a:lnTo>
                  <a:pt x="218734" y="295909"/>
                </a:lnTo>
                <a:close/>
              </a:path>
              <a:path w="912494" h="886460">
                <a:moveTo>
                  <a:pt x="837270" y="742950"/>
                </a:moveTo>
                <a:lnTo>
                  <a:pt x="805436" y="742950"/>
                </a:lnTo>
                <a:lnTo>
                  <a:pt x="800185" y="758190"/>
                </a:lnTo>
                <a:lnTo>
                  <a:pt x="795054" y="772160"/>
                </a:lnTo>
                <a:lnTo>
                  <a:pt x="789684" y="786129"/>
                </a:lnTo>
                <a:lnTo>
                  <a:pt x="783719" y="798829"/>
                </a:lnTo>
                <a:lnTo>
                  <a:pt x="776783" y="814069"/>
                </a:lnTo>
                <a:lnTo>
                  <a:pt x="768241" y="829310"/>
                </a:lnTo>
                <a:lnTo>
                  <a:pt x="757626" y="843279"/>
                </a:lnTo>
                <a:lnTo>
                  <a:pt x="744476" y="850900"/>
                </a:lnTo>
                <a:lnTo>
                  <a:pt x="793275" y="850900"/>
                </a:lnTo>
                <a:lnTo>
                  <a:pt x="808230" y="830579"/>
                </a:lnTo>
                <a:lnTo>
                  <a:pt x="828062" y="781050"/>
                </a:lnTo>
                <a:lnTo>
                  <a:pt x="837270" y="742950"/>
                </a:lnTo>
                <a:close/>
              </a:path>
              <a:path w="912494" h="886460">
                <a:moveTo>
                  <a:pt x="794006" y="745490"/>
                </a:moveTo>
                <a:lnTo>
                  <a:pt x="776607" y="745490"/>
                </a:lnTo>
                <a:lnTo>
                  <a:pt x="782449" y="746760"/>
                </a:lnTo>
                <a:lnTo>
                  <a:pt x="794006" y="745490"/>
                </a:lnTo>
                <a:close/>
              </a:path>
              <a:path w="912494" h="886460">
                <a:moveTo>
                  <a:pt x="903951" y="613410"/>
                </a:moveTo>
                <a:lnTo>
                  <a:pt x="855097" y="613410"/>
                </a:lnTo>
                <a:lnTo>
                  <a:pt x="866428" y="618489"/>
                </a:lnTo>
                <a:lnTo>
                  <a:pt x="874472" y="626110"/>
                </a:lnTo>
                <a:lnTo>
                  <a:pt x="878207" y="640080"/>
                </a:lnTo>
                <a:lnTo>
                  <a:pt x="876967" y="654050"/>
                </a:lnTo>
                <a:lnTo>
                  <a:pt x="872190" y="666750"/>
                </a:lnTo>
                <a:lnTo>
                  <a:pt x="834408" y="697229"/>
                </a:lnTo>
                <a:lnTo>
                  <a:pt x="789640" y="709929"/>
                </a:lnTo>
                <a:lnTo>
                  <a:pt x="777585" y="713740"/>
                </a:lnTo>
                <a:lnTo>
                  <a:pt x="766066" y="717550"/>
                </a:lnTo>
                <a:lnTo>
                  <a:pt x="759906" y="723900"/>
                </a:lnTo>
                <a:lnTo>
                  <a:pt x="759367" y="732790"/>
                </a:lnTo>
                <a:lnTo>
                  <a:pt x="763351" y="740410"/>
                </a:lnTo>
                <a:lnTo>
                  <a:pt x="770765" y="745490"/>
                </a:lnTo>
                <a:lnTo>
                  <a:pt x="799721" y="745490"/>
                </a:lnTo>
                <a:lnTo>
                  <a:pt x="805436" y="742950"/>
                </a:lnTo>
                <a:lnTo>
                  <a:pt x="837270" y="742950"/>
                </a:lnTo>
                <a:lnTo>
                  <a:pt x="839726" y="732790"/>
                </a:lnTo>
                <a:lnTo>
                  <a:pt x="843028" y="731519"/>
                </a:lnTo>
                <a:lnTo>
                  <a:pt x="855410" y="725169"/>
                </a:lnTo>
                <a:lnTo>
                  <a:pt x="886843" y="702310"/>
                </a:lnTo>
                <a:lnTo>
                  <a:pt x="908369" y="669289"/>
                </a:lnTo>
                <a:lnTo>
                  <a:pt x="912275" y="648969"/>
                </a:lnTo>
                <a:lnTo>
                  <a:pt x="911227" y="628650"/>
                </a:lnTo>
                <a:lnTo>
                  <a:pt x="903951" y="613410"/>
                </a:lnTo>
                <a:close/>
              </a:path>
              <a:path w="912494" h="886460">
                <a:moveTo>
                  <a:pt x="683262" y="619760"/>
                </a:moveTo>
                <a:lnTo>
                  <a:pt x="676785" y="619760"/>
                </a:lnTo>
                <a:lnTo>
                  <a:pt x="675007" y="621030"/>
                </a:lnTo>
                <a:lnTo>
                  <a:pt x="673737" y="623569"/>
                </a:lnTo>
                <a:lnTo>
                  <a:pt x="668276" y="631189"/>
                </a:lnTo>
                <a:lnTo>
                  <a:pt x="663831" y="633730"/>
                </a:lnTo>
                <a:lnTo>
                  <a:pt x="659513" y="641350"/>
                </a:lnTo>
                <a:lnTo>
                  <a:pt x="683649" y="641350"/>
                </a:lnTo>
                <a:lnTo>
                  <a:pt x="684925" y="637539"/>
                </a:lnTo>
                <a:lnTo>
                  <a:pt x="686691" y="629919"/>
                </a:lnTo>
                <a:lnTo>
                  <a:pt x="688215" y="624839"/>
                </a:lnTo>
                <a:lnTo>
                  <a:pt x="683262" y="619760"/>
                </a:lnTo>
                <a:close/>
              </a:path>
              <a:path w="912494" h="886460">
                <a:moveTo>
                  <a:pt x="308538" y="39369"/>
                </a:moveTo>
                <a:lnTo>
                  <a:pt x="248566" y="39369"/>
                </a:lnTo>
                <a:lnTo>
                  <a:pt x="274385" y="53340"/>
                </a:lnTo>
                <a:lnTo>
                  <a:pt x="288162" y="92709"/>
                </a:lnTo>
                <a:lnTo>
                  <a:pt x="293549" y="144780"/>
                </a:lnTo>
                <a:lnTo>
                  <a:pt x="293996" y="181609"/>
                </a:lnTo>
                <a:lnTo>
                  <a:pt x="294115" y="205739"/>
                </a:lnTo>
                <a:lnTo>
                  <a:pt x="293753" y="240030"/>
                </a:lnTo>
                <a:lnTo>
                  <a:pt x="289290" y="246380"/>
                </a:lnTo>
                <a:lnTo>
                  <a:pt x="287578" y="254000"/>
                </a:lnTo>
                <a:lnTo>
                  <a:pt x="325988" y="300989"/>
                </a:lnTo>
                <a:lnTo>
                  <a:pt x="360921" y="332739"/>
                </a:lnTo>
                <a:lnTo>
                  <a:pt x="397133" y="363219"/>
                </a:lnTo>
                <a:lnTo>
                  <a:pt x="434223" y="393700"/>
                </a:lnTo>
                <a:lnTo>
                  <a:pt x="546737" y="481330"/>
                </a:lnTo>
                <a:lnTo>
                  <a:pt x="584479" y="509269"/>
                </a:lnTo>
                <a:lnTo>
                  <a:pt x="622363" y="538480"/>
                </a:lnTo>
                <a:lnTo>
                  <a:pt x="660719" y="565150"/>
                </a:lnTo>
                <a:lnTo>
                  <a:pt x="699880" y="590550"/>
                </a:lnTo>
                <a:lnTo>
                  <a:pt x="740177" y="614680"/>
                </a:lnTo>
                <a:lnTo>
                  <a:pt x="781941" y="636269"/>
                </a:lnTo>
                <a:lnTo>
                  <a:pt x="783084" y="637539"/>
                </a:lnTo>
                <a:lnTo>
                  <a:pt x="792355" y="637539"/>
                </a:lnTo>
                <a:lnTo>
                  <a:pt x="798197" y="628650"/>
                </a:lnTo>
                <a:lnTo>
                  <a:pt x="792990" y="623569"/>
                </a:lnTo>
                <a:lnTo>
                  <a:pt x="804249" y="619760"/>
                </a:lnTo>
                <a:lnTo>
                  <a:pt x="829102" y="614680"/>
                </a:lnTo>
                <a:lnTo>
                  <a:pt x="841504" y="613410"/>
                </a:lnTo>
                <a:lnTo>
                  <a:pt x="903951" y="613410"/>
                </a:lnTo>
                <a:lnTo>
                  <a:pt x="901525" y="608330"/>
                </a:lnTo>
                <a:lnTo>
                  <a:pt x="771400" y="608330"/>
                </a:lnTo>
                <a:lnTo>
                  <a:pt x="688883" y="547369"/>
                </a:lnTo>
                <a:lnTo>
                  <a:pt x="607325" y="483869"/>
                </a:lnTo>
                <a:lnTo>
                  <a:pt x="567206" y="452119"/>
                </a:lnTo>
                <a:lnTo>
                  <a:pt x="527687" y="417830"/>
                </a:lnTo>
                <a:lnTo>
                  <a:pt x="486762" y="383539"/>
                </a:lnTo>
                <a:lnTo>
                  <a:pt x="446051" y="347980"/>
                </a:lnTo>
                <a:lnTo>
                  <a:pt x="404974" y="311150"/>
                </a:lnTo>
                <a:lnTo>
                  <a:pt x="362953" y="276859"/>
                </a:lnTo>
                <a:lnTo>
                  <a:pt x="319407" y="245109"/>
                </a:lnTo>
                <a:lnTo>
                  <a:pt x="329123" y="209550"/>
                </a:lnTo>
                <a:lnTo>
                  <a:pt x="333361" y="166369"/>
                </a:lnTo>
                <a:lnTo>
                  <a:pt x="331494" y="119380"/>
                </a:lnTo>
                <a:lnTo>
                  <a:pt x="322897" y="73659"/>
                </a:lnTo>
                <a:lnTo>
                  <a:pt x="308538" y="39369"/>
                </a:lnTo>
                <a:close/>
              </a:path>
              <a:path w="912494" h="886460">
                <a:moveTo>
                  <a:pt x="835662" y="580389"/>
                </a:moveTo>
                <a:lnTo>
                  <a:pt x="817495" y="582930"/>
                </a:lnTo>
                <a:lnTo>
                  <a:pt x="800150" y="588010"/>
                </a:lnTo>
                <a:lnTo>
                  <a:pt x="784495" y="596900"/>
                </a:lnTo>
                <a:lnTo>
                  <a:pt x="771400" y="608330"/>
                </a:lnTo>
                <a:lnTo>
                  <a:pt x="901525" y="608330"/>
                </a:lnTo>
                <a:lnTo>
                  <a:pt x="900313" y="605789"/>
                </a:lnTo>
                <a:lnTo>
                  <a:pt x="882588" y="590550"/>
                </a:lnTo>
                <a:lnTo>
                  <a:pt x="860292" y="581660"/>
                </a:lnTo>
                <a:lnTo>
                  <a:pt x="835662" y="580389"/>
                </a:lnTo>
                <a:close/>
              </a:path>
              <a:path w="912494" h="886460">
                <a:moveTo>
                  <a:pt x="639828" y="586739"/>
                </a:moveTo>
                <a:lnTo>
                  <a:pt x="633478" y="586739"/>
                </a:lnTo>
                <a:lnTo>
                  <a:pt x="630938" y="588010"/>
                </a:lnTo>
                <a:lnTo>
                  <a:pt x="629414" y="590550"/>
                </a:lnTo>
                <a:lnTo>
                  <a:pt x="627255" y="594360"/>
                </a:lnTo>
                <a:lnTo>
                  <a:pt x="620651" y="601980"/>
                </a:lnTo>
                <a:lnTo>
                  <a:pt x="641479" y="601980"/>
                </a:lnTo>
                <a:lnTo>
                  <a:pt x="642368" y="594360"/>
                </a:lnTo>
                <a:lnTo>
                  <a:pt x="643511" y="589280"/>
                </a:lnTo>
                <a:lnTo>
                  <a:pt x="639828" y="586739"/>
                </a:lnTo>
                <a:close/>
              </a:path>
              <a:path w="912494" h="886460">
                <a:moveTo>
                  <a:pt x="596521" y="547369"/>
                </a:moveTo>
                <a:lnTo>
                  <a:pt x="586869" y="548639"/>
                </a:lnTo>
                <a:lnTo>
                  <a:pt x="582805" y="551180"/>
                </a:lnTo>
                <a:lnTo>
                  <a:pt x="581535" y="556260"/>
                </a:lnTo>
                <a:lnTo>
                  <a:pt x="580392" y="558800"/>
                </a:lnTo>
                <a:lnTo>
                  <a:pt x="579376" y="560069"/>
                </a:lnTo>
                <a:lnTo>
                  <a:pt x="578233" y="561339"/>
                </a:lnTo>
                <a:lnTo>
                  <a:pt x="602591" y="561339"/>
                </a:lnTo>
                <a:lnTo>
                  <a:pt x="602109" y="551180"/>
                </a:lnTo>
                <a:lnTo>
                  <a:pt x="596521" y="547369"/>
                </a:lnTo>
                <a:close/>
              </a:path>
              <a:path w="912494" h="886460">
                <a:moveTo>
                  <a:pt x="558040" y="513080"/>
                </a:moveTo>
                <a:lnTo>
                  <a:pt x="551309" y="513080"/>
                </a:lnTo>
                <a:lnTo>
                  <a:pt x="548642" y="515619"/>
                </a:lnTo>
                <a:lnTo>
                  <a:pt x="547372" y="518159"/>
                </a:lnTo>
                <a:lnTo>
                  <a:pt x="546356" y="523239"/>
                </a:lnTo>
                <a:lnTo>
                  <a:pt x="542038" y="528319"/>
                </a:lnTo>
                <a:lnTo>
                  <a:pt x="564580" y="528319"/>
                </a:lnTo>
                <a:lnTo>
                  <a:pt x="564072" y="520700"/>
                </a:lnTo>
                <a:lnTo>
                  <a:pt x="559945" y="515619"/>
                </a:lnTo>
                <a:lnTo>
                  <a:pt x="558040" y="513080"/>
                </a:lnTo>
                <a:close/>
              </a:path>
              <a:path w="912494" h="886460">
                <a:moveTo>
                  <a:pt x="250459" y="0"/>
                </a:moveTo>
                <a:lnTo>
                  <a:pt x="209445" y="12700"/>
                </a:lnTo>
                <a:lnTo>
                  <a:pt x="172032" y="68579"/>
                </a:lnTo>
                <a:lnTo>
                  <a:pt x="158940" y="123189"/>
                </a:lnTo>
                <a:lnTo>
                  <a:pt x="149532" y="176530"/>
                </a:lnTo>
                <a:lnTo>
                  <a:pt x="127406" y="181609"/>
                </a:lnTo>
                <a:lnTo>
                  <a:pt x="84618" y="194309"/>
                </a:lnTo>
                <a:lnTo>
                  <a:pt x="34131" y="220980"/>
                </a:lnTo>
                <a:lnTo>
                  <a:pt x="0" y="274319"/>
                </a:lnTo>
                <a:lnTo>
                  <a:pt x="2834" y="308609"/>
                </a:lnTo>
                <a:lnTo>
                  <a:pt x="19449" y="339089"/>
                </a:lnTo>
                <a:lnTo>
                  <a:pt x="45161" y="358139"/>
                </a:lnTo>
                <a:lnTo>
                  <a:pt x="77206" y="368300"/>
                </a:lnTo>
                <a:lnTo>
                  <a:pt x="112816" y="369569"/>
                </a:lnTo>
                <a:lnTo>
                  <a:pt x="143174" y="367030"/>
                </a:lnTo>
                <a:lnTo>
                  <a:pt x="172493" y="358139"/>
                </a:lnTo>
                <a:lnTo>
                  <a:pt x="199184" y="347980"/>
                </a:lnTo>
                <a:lnTo>
                  <a:pt x="221655" y="334009"/>
                </a:lnTo>
                <a:lnTo>
                  <a:pt x="223903" y="332739"/>
                </a:lnTo>
                <a:lnTo>
                  <a:pt x="225008" y="331469"/>
                </a:lnTo>
                <a:lnTo>
                  <a:pt x="226049" y="328930"/>
                </a:lnTo>
                <a:lnTo>
                  <a:pt x="95112" y="328930"/>
                </a:lnTo>
                <a:lnTo>
                  <a:pt x="76168" y="327659"/>
                </a:lnTo>
                <a:lnTo>
                  <a:pt x="60011" y="322580"/>
                </a:lnTo>
                <a:lnTo>
                  <a:pt x="47733" y="312419"/>
                </a:lnTo>
                <a:lnTo>
                  <a:pt x="40426" y="294639"/>
                </a:lnTo>
                <a:lnTo>
                  <a:pt x="44245" y="265430"/>
                </a:lnTo>
                <a:lnTo>
                  <a:pt x="63964" y="243839"/>
                </a:lnTo>
                <a:lnTo>
                  <a:pt x="91548" y="228600"/>
                </a:lnTo>
                <a:lnTo>
                  <a:pt x="118963" y="215900"/>
                </a:lnTo>
                <a:lnTo>
                  <a:pt x="123991" y="213359"/>
                </a:lnTo>
                <a:lnTo>
                  <a:pt x="130305" y="210819"/>
                </a:lnTo>
                <a:lnTo>
                  <a:pt x="137470" y="208280"/>
                </a:lnTo>
                <a:lnTo>
                  <a:pt x="145049" y="204469"/>
                </a:lnTo>
                <a:lnTo>
                  <a:pt x="188214" y="204469"/>
                </a:lnTo>
                <a:lnTo>
                  <a:pt x="190265" y="181609"/>
                </a:lnTo>
                <a:lnTo>
                  <a:pt x="192674" y="158750"/>
                </a:lnTo>
                <a:lnTo>
                  <a:pt x="204164" y="91439"/>
                </a:lnTo>
                <a:lnTo>
                  <a:pt x="241619" y="40639"/>
                </a:lnTo>
                <a:lnTo>
                  <a:pt x="244045" y="39369"/>
                </a:lnTo>
                <a:lnTo>
                  <a:pt x="308538" y="39369"/>
                </a:lnTo>
                <a:lnTo>
                  <a:pt x="306943" y="35560"/>
                </a:lnTo>
                <a:lnTo>
                  <a:pt x="283005" y="8889"/>
                </a:lnTo>
                <a:lnTo>
                  <a:pt x="250459" y="0"/>
                </a:lnTo>
                <a:close/>
              </a:path>
              <a:path w="912494" h="886460">
                <a:moveTo>
                  <a:pt x="188214" y="204469"/>
                </a:moveTo>
                <a:lnTo>
                  <a:pt x="145049" y="204469"/>
                </a:lnTo>
                <a:lnTo>
                  <a:pt x="145099" y="205739"/>
                </a:lnTo>
                <a:lnTo>
                  <a:pt x="143020" y="217169"/>
                </a:lnTo>
                <a:lnTo>
                  <a:pt x="150065" y="255269"/>
                </a:lnTo>
                <a:lnTo>
                  <a:pt x="156009" y="257809"/>
                </a:lnTo>
                <a:lnTo>
                  <a:pt x="161774" y="257809"/>
                </a:lnTo>
                <a:lnTo>
                  <a:pt x="169953" y="255269"/>
                </a:lnTo>
                <a:lnTo>
                  <a:pt x="172696" y="251459"/>
                </a:lnTo>
                <a:lnTo>
                  <a:pt x="183056" y="232409"/>
                </a:lnTo>
                <a:lnTo>
                  <a:pt x="187986" y="207009"/>
                </a:lnTo>
                <a:lnTo>
                  <a:pt x="188214" y="204469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7817993" y="1015"/>
            <a:ext cx="749935" cy="975360"/>
          </a:xfrm>
          <a:custGeom>
            <a:avLst/>
            <a:gdLst/>
            <a:ahLst/>
            <a:cxnLst/>
            <a:rect l="l" t="t" r="r" b="b"/>
            <a:pathLst>
              <a:path w="749934" h="975360">
                <a:moveTo>
                  <a:pt x="91424" y="713739"/>
                </a:moveTo>
                <a:lnTo>
                  <a:pt x="32611" y="728980"/>
                </a:lnTo>
                <a:lnTo>
                  <a:pt x="2774" y="764539"/>
                </a:lnTo>
                <a:lnTo>
                  <a:pt x="0" y="789939"/>
                </a:lnTo>
                <a:lnTo>
                  <a:pt x="5978" y="808989"/>
                </a:lnTo>
                <a:lnTo>
                  <a:pt x="30414" y="840739"/>
                </a:lnTo>
                <a:lnTo>
                  <a:pt x="72167" y="859789"/>
                </a:lnTo>
                <a:lnTo>
                  <a:pt x="98678" y="863600"/>
                </a:lnTo>
                <a:lnTo>
                  <a:pt x="102234" y="863600"/>
                </a:lnTo>
                <a:lnTo>
                  <a:pt x="129563" y="905510"/>
                </a:lnTo>
                <a:lnTo>
                  <a:pt x="164846" y="946150"/>
                </a:lnTo>
                <a:lnTo>
                  <a:pt x="205176" y="972820"/>
                </a:lnTo>
                <a:lnTo>
                  <a:pt x="247650" y="975360"/>
                </a:lnTo>
                <a:lnTo>
                  <a:pt x="253363" y="974089"/>
                </a:lnTo>
                <a:lnTo>
                  <a:pt x="259064" y="971550"/>
                </a:lnTo>
                <a:lnTo>
                  <a:pt x="270382" y="963930"/>
                </a:lnTo>
                <a:lnTo>
                  <a:pt x="285011" y="944880"/>
                </a:lnTo>
                <a:lnTo>
                  <a:pt x="285563" y="942339"/>
                </a:lnTo>
                <a:lnTo>
                  <a:pt x="231393" y="942339"/>
                </a:lnTo>
                <a:lnTo>
                  <a:pt x="216509" y="939800"/>
                </a:lnTo>
                <a:lnTo>
                  <a:pt x="202041" y="930910"/>
                </a:lnTo>
                <a:lnTo>
                  <a:pt x="188692" y="919480"/>
                </a:lnTo>
                <a:lnTo>
                  <a:pt x="177164" y="906780"/>
                </a:lnTo>
                <a:lnTo>
                  <a:pt x="167179" y="896620"/>
                </a:lnTo>
                <a:lnTo>
                  <a:pt x="157479" y="885189"/>
                </a:lnTo>
                <a:lnTo>
                  <a:pt x="147875" y="873760"/>
                </a:lnTo>
                <a:lnTo>
                  <a:pt x="138175" y="862330"/>
                </a:lnTo>
                <a:lnTo>
                  <a:pt x="144017" y="862330"/>
                </a:lnTo>
                <a:lnTo>
                  <a:pt x="149732" y="861060"/>
                </a:lnTo>
                <a:lnTo>
                  <a:pt x="155321" y="858520"/>
                </a:lnTo>
                <a:lnTo>
                  <a:pt x="160781" y="857250"/>
                </a:lnTo>
                <a:lnTo>
                  <a:pt x="166242" y="854710"/>
                </a:lnTo>
                <a:lnTo>
                  <a:pt x="171323" y="852170"/>
                </a:lnTo>
                <a:lnTo>
                  <a:pt x="176821" y="845820"/>
                </a:lnTo>
                <a:lnTo>
                  <a:pt x="177974" y="836930"/>
                </a:lnTo>
                <a:lnTo>
                  <a:pt x="174626" y="829310"/>
                </a:lnTo>
                <a:lnTo>
                  <a:pt x="106302" y="829310"/>
                </a:lnTo>
                <a:lnTo>
                  <a:pt x="84339" y="826770"/>
                </a:lnTo>
                <a:lnTo>
                  <a:pt x="40848" y="801370"/>
                </a:lnTo>
                <a:lnTo>
                  <a:pt x="34057" y="774700"/>
                </a:lnTo>
                <a:lnTo>
                  <a:pt x="38782" y="764539"/>
                </a:lnTo>
                <a:lnTo>
                  <a:pt x="48055" y="756920"/>
                </a:lnTo>
                <a:lnTo>
                  <a:pt x="60578" y="751839"/>
                </a:lnTo>
                <a:lnTo>
                  <a:pt x="72763" y="748030"/>
                </a:lnTo>
                <a:lnTo>
                  <a:pt x="98226" y="745489"/>
                </a:lnTo>
                <a:lnTo>
                  <a:pt x="133041" y="745489"/>
                </a:lnTo>
                <a:lnTo>
                  <a:pt x="153267" y="723900"/>
                </a:lnTo>
                <a:lnTo>
                  <a:pt x="125222" y="723900"/>
                </a:lnTo>
                <a:lnTo>
                  <a:pt x="109055" y="717550"/>
                </a:lnTo>
                <a:lnTo>
                  <a:pt x="91424" y="713739"/>
                </a:lnTo>
                <a:close/>
              </a:path>
              <a:path w="749934" h="975360">
                <a:moveTo>
                  <a:pt x="220472" y="703580"/>
                </a:moveTo>
                <a:lnTo>
                  <a:pt x="218439" y="703580"/>
                </a:lnTo>
                <a:lnTo>
                  <a:pt x="212343" y="704850"/>
                </a:lnTo>
                <a:lnTo>
                  <a:pt x="209168" y="711200"/>
                </a:lnTo>
                <a:lnTo>
                  <a:pt x="212216" y="715010"/>
                </a:lnTo>
                <a:lnTo>
                  <a:pt x="216461" y="722630"/>
                </a:lnTo>
                <a:lnTo>
                  <a:pt x="221313" y="727710"/>
                </a:lnTo>
                <a:lnTo>
                  <a:pt x="226665" y="734060"/>
                </a:lnTo>
                <a:lnTo>
                  <a:pt x="232409" y="737870"/>
                </a:lnTo>
                <a:lnTo>
                  <a:pt x="228397" y="745489"/>
                </a:lnTo>
                <a:lnTo>
                  <a:pt x="224599" y="754380"/>
                </a:lnTo>
                <a:lnTo>
                  <a:pt x="221087" y="762000"/>
                </a:lnTo>
                <a:lnTo>
                  <a:pt x="217931" y="770889"/>
                </a:lnTo>
                <a:lnTo>
                  <a:pt x="214122" y="777239"/>
                </a:lnTo>
                <a:lnTo>
                  <a:pt x="216407" y="784860"/>
                </a:lnTo>
                <a:lnTo>
                  <a:pt x="221741" y="791210"/>
                </a:lnTo>
                <a:lnTo>
                  <a:pt x="227841" y="821689"/>
                </a:lnTo>
                <a:lnTo>
                  <a:pt x="237966" y="853439"/>
                </a:lnTo>
                <a:lnTo>
                  <a:pt x="248138" y="882650"/>
                </a:lnTo>
                <a:lnTo>
                  <a:pt x="254380" y="906780"/>
                </a:lnTo>
                <a:lnTo>
                  <a:pt x="254581" y="918210"/>
                </a:lnTo>
                <a:lnTo>
                  <a:pt x="252174" y="928370"/>
                </a:lnTo>
                <a:lnTo>
                  <a:pt x="246647" y="937260"/>
                </a:lnTo>
                <a:lnTo>
                  <a:pt x="237489" y="941070"/>
                </a:lnTo>
                <a:lnTo>
                  <a:pt x="235584" y="942339"/>
                </a:lnTo>
                <a:lnTo>
                  <a:pt x="285563" y="942339"/>
                </a:lnTo>
                <a:lnTo>
                  <a:pt x="289972" y="922020"/>
                </a:lnTo>
                <a:lnTo>
                  <a:pt x="288313" y="897889"/>
                </a:lnTo>
                <a:lnTo>
                  <a:pt x="283082" y="873760"/>
                </a:lnTo>
                <a:lnTo>
                  <a:pt x="277947" y="857250"/>
                </a:lnTo>
                <a:lnTo>
                  <a:pt x="272669" y="840739"/>
                </a:lnTo>
                <a:lnTo>
                  <a:pt x="267581" y="824230"/>
                </a:lnTo>
                <a:lnTo>
                  <a:pt x="258641" y="778510"/>
                </a:lnTo>
                <a:lnTo>
                  <a:pt x="258317" y="768350"/>
                </a:lnTo>
                <a:lnTo>
                  <a:pt x="281093" y="721360"/>
                </a:lnTo>
                <a:lnTo>
                  <a:pt x="283113" y="717550"/>
                </a:lnTo>
                <a:lnTo>
                  <a:pt x="241807" y="717550"/>
                </a:lnTo>
                <a:lnTo>
                  <a:pt x="235330" y="712470"/>
                </a:lnTo>
                <a:lnTo>
                  <a:pt x="229870" y="709930"/>
                </a:lnTo>
                <a:lnTo>
                  <a:pt x="222376" y="704850"/>
                </a:lnTo>
                <a:lnTo>
                  <a:pt x="220472" y="703580"/>
                </a:lnTo>
                <a:close/>
              </a:path>
              <a:path w="749934" h="975360">
                <a:moveTo>
                  <a:pt x="166624" y="824230"/>
                </a:moveTo>
                <a:lnTo>
                  <a:pt x="154527" y="825500"/>
                </a:lnTo>
                <a:lnTo>
                  <a:pt x="142049" y="825500"/>
                </a:lnTo>
                <a:lnTo>
                  <a:pt x="129476" y="826770"/>
                </a:lnTo>
                <a:lnTo>
                  <a:pt x="117093" y="829310"/>
                </a:lnTo>
                <a:lnTo>
                  <a:pt x="174626" y="829310"/>
                </a:lnTo>
                <a:lnTo>
                  <a:pt x="166624" y="824230"/>
                </a:lnTo>
                <a:close/>
              </a:path>
              <a:path w="749934" h="975360">
                <a:moveTo>
                  <a:pt x="133041" y="745489"/>
                </a:moveTo>
                <a:lnTo>
                  <a:pt x="109981" y="745489"/>
                </a:lnTo>
                <a:lnTo>
                  <a:pt x="106679" y="751839"/>
                </a:lnTo>
                <a:lnTo>
                  <a:pt x="115061" y="758189"/>
                </a:lnTo>
                <a:lnTo>
                  <a:pt x="121665" y="755650"/>
                </a:lnTo>
                <a:lnTo>
                  <a:pt x="122808" y="755650"/>
                </a:lnTo>
                <a:lnTo>
                  <a:pt x="123825" y="754380"/>
                </a:lnTo>
                <a:lnTo>
                  <a:pt x="124713" y="754380"/>
                </a:lnTo>
                <a:lnTo>
                  <a:pt x="133041" y="745489"/>
                </a:lnTo>
                <a:close/>
              </a:path>
              <a:path w="749934" h="975360">
                <a:moveTo>
                  <a:pt x="496368" y="0"/>
                </a:moveTo>
                <a:lnTo>
                  <a:pt x="384059" y="0"/>
                </a:lnTo>
                <a:lnTo>
                  <a:pt x="372017" y="27939"/>
                </a:lnTo>
                <a:lnTo>
                  <a:pt x="369748" y="69850"/>
                </a:lnTo>
                <a:lnTo>
                  <a:pt x="376754" y="115570"/>
                </a:lnTo>
                <a:lnTo>
                  <a:pt x="390721" y="160020"/>
                </a:lnTo>
                <a:lnTo>
                  <a:pt x="409333" y="200660"/>
                </a:lnTo>
                <a:lnTo>
                  <a:pt x="430275" y="229870"/>
                </a:lnTo>
                <a:lnTo>
                  <a:pt x="399967" y="274320"/>
                </a:lnTo>
                <a:lnTo>
                  <a:pt x="371847" y="321310"/>
                </a:lnTo>
                <a:lnTo>
                  <a:pt x="345026" y="368300"/>
                </a:lnTo>
                <a:lnTo>
                  <a:pt x="318613" y="416560"/>
                </a:lnTo>
                <a:lnTo>
                  <a:pt x="291718" y="463550"/>
                </a:lnTo>
                <a:lnTo>
                  <a:pt x="265618" y="508000"/>
                </a:lnTo>
                <a:lnTo>
                  <a:pt x="238618" y="552450"/>
                </a:lnTo>
                <a:lnTo>
                  <a:pt x="210899" y="595630"/>
                </a:lnTo>
                <a:lnTo>
                  <a:pt x="182640" y="638810"/>
                </a:lnTo>
                <a:lnTo>
                  <a:pt x="154021" y="680720"/>
                </a:lnTo>
                <a:lnTo>
                  <a:pt x="125222" y="723900"/>
                </a:lnTo>
                <a:lnTo>
                  <a:pt x="153267" y="723900"/>
                </a:lnTo>
                <a:lnTo>
                  <a:pt x="156836" y="720089"/>
                </a:lnTo>
                <a:lnTo>
                  <a:pt x="186831" y="683260"/>
                </a:lnTo>
                <a:lnTo>
                  <a:pt x="215153" y="646430"/>
                </a:lnTo>
                <a:lnTo>
                  <a:pt x="242259" y="607060"/>
                </a:lnTo>
                <a:lnTo>
                  <a:pt x="268603" y="567689"/>
                </a:lnTo>
                <a:lnTo>
                  <a:pt x="294639" y="528320"/>
                </a:lnTo>
                <a:lnTo>
                  <a:pt x="320284" y="488950"/>
                </a:lnTo>
                <a:lnTo>
                  <a:pt x="346104" y="449580"/>
                </a:lnTo>
                <a:lnTo>
                  <a:pt x="371684" y="408939"/>
                </a:lnTo>
                <a:lnTo>
                  <a:pt x="396608" y="368300"/>
                </a:lnTo>
                <a:lnTo>
                  <a:pt x="420462" y="326389"/>
                </a:lnTo>
                <a:lnTo>
                  <a:pt x="442830" y="284480"/>
                </a:lnTo>
                <a:lnTo>
                  <a:pt x="463296" y="242570"/>
                </a:lnTo>
                <a:lnTo>
                  <a:pt x="464885" y="234950"/>
                </a:lnTo>
                <a:lnTo>
                  <a:pt x="463438" y="228600"/>
                </a:lnTo>
                <a:lnTo>
                  <a:pt x="459349" y="222250"/>
                </a:lnTo>
                <a:lnTo>
                  <a:pt x="453008" y="217170"/>
                </a:lnTo>
                <a:lnTo>
                  <a:pt x="438353" y="177800"/>
                </a:lnTo>
                <a:lnTo>
                  <a:pt x="421228" y="127000"/>
                </a:lnTo>
                <a:lnTo>
                  <a:pt x="408980" y="76200"/>
                </a:lnTo>
                <a:lnTo>
                  <a:pt x="408955" y="34289"/>
                </a:lnTo>
                <a:lnTo>
                  <a:pt x="428498" y="12700"/>
                </a:lnTo>
                <a:lnTo>
                  <a:pt x="430529" y="11430"/>
                </a:lnTo>
                <a:lnTo>
                  <a:pt x="507794" y="11430"/>
                </a:lnTo>
                <a:lnTo>
                  <a:pt x="496368" y="0"/>
                </a:lnTo>
                <a:close/>
              </a:path>
              <a:path w="749934" h="975360">
                <a:moveTo>
                  <a:pt x="248157" y="656589"/>
                </a:moveTo>
                <a:lnTo>
                  <a:pt x="245872" y="657860"/>
                </a:lnTo>
                <a:lnTo>
                  <a:pt x="242061" y="659130"/>
                </a:lnTo>
                <a:lnTo>
                  <a:pt x="239522" y="662939"/>
                </a:lnTo>
                <a:lnTo>
                  <a:pt x="242442" y="668020"/>
                </a:lnTo>
                <a:lnTo>
                  <a:pt x="245490" y="674370"/>
                </a:lnTo>
                <a:lnTo>
                  <a:pt x="256158" y="685800"/>
                </a:lnTo>
                <a:lnTo>
                  <a:pt x="241807" y="717550"/>
                </a:lnTo>
                <a:lnTo>
                  <a:pt x="283113" y="717550"/>
                </a:lnTo>
                <a:lnTo>
                  <a:pt x="305330" y="675639"/>
                </a:lnTo>
                <a:lnTo>
                  <a:pt x="310417" y="666750"/>
                </a:lnTo>
                <a:lnTo>
                  <a:pt x="265175" y="666750"/>
                </a:lnTo>
                <a:lnTo>
                  <a:pt x="256539" y="661670"/>
                </a:lnTo>
                <a:lnTo>
                  <a:pt x="253237" y="659130"/>
                </a:lnTo>
                <a:lnTo>
                  <a:pt x="250825" y="657860"/>
                </a:lnTo>
                <a:lnTo>
                  <a:pt x="248157" y="656589"/>
                </a:lnTo>
                <a:close/>
              </a:path>
              <a:path w="749934" h="975360">
                <a:moveTo>
                  <a:pt x="283845" y="605789"/>
                </a:moveTo>
                <a:lnTo>
                  <a:pt x="275081" y="605789"/>
                </a:lnTo>
                <a:lnTo>
                  <a:pt x="269875" y="608330"/>
                </a:lnTo>
                <a:lnTo>
                  <a:pt x="265810" y="613410"/>
                </a:lnTo>
                <a:lnTo>
                  <a:pt x="269875" y="626110"/>
                </a:lnTo>
                <a:lnTo>
                  <a:pt x="275208" y="632460"/>
                </a:lnTo>
                <a:lnTo>
                  <a:pt x="281050" y="635000"/>
                </a:lnTo>
                <a:lnTo>
                  <a:pt x="277016" y="642620"/>
                </a:lnTo>
                <a:lnTo>
                  <a:pt x="269138" y="659130"/>
                </a:lnTo>
                <a:lnTo>
                  <a:pt x="265175" y="666750"/>
                </a:lnTo>
                <a:lnTo>
                  <a:pt x="310417" y="666750"/>
                </a:lnTo>
                <a:lnTo>
                  <a:pt x="330768" y="631189"/>
                </a:lnTo>
                <a:lnTo>
                  <a:pt x="340567" y="614680"/>
                </a:lnTo>
                <a:lnTo>
                  <a:pt x="290449" y="614680"/>
                </a:lnTo>
                <a:lnTo>
                  <a:pt x="288671" y="612139"/>
                </a:lnTo>
                <a:lnTo>
                  <a:pt x="286765" y="610870"/>
                </a:lnTo>
                <a:lnTo>
                  <a:pt x="283845" y="605789"/>
                </a:lnTo>
                <a:close/>
              </a:path>
              <a:path w="749934" h="975360">
                <a:moveTo>
                  <a:pt x="300989" y="560070"/>
                </a:moveTo>
                <a:lnTo>
                  <a:pt x="298196" y="561339"/>
                </a:lnTo>
                <a:lnTo>
                  <a:pt x="296417" y="561339"/>
                </a:lnTo>
                <a:lnTo>
                  <a:pt x="294766" y="562610"/>
                </a:lnTo>
                <a:lnTo>
                  <a:pt x="293624" y="565150"/>
                </a:lnTo>
                <a:lnTo>
                  <a:pt x="291717" y="572770"/>
                </a:lnTo>
                <a:lnTo>
                  <a:pt x="293703" y="579120"/>
                </a:lnTo>
                <a:lnTo>
                  <a:pt x="298285" y="586739"/>
                </a:lnTo>
                <a:lnTo>
                  <a:pt x="304164" y="591820"/>
                </a:lnTo>
                <a:lnTo>
                  <a:pt x="301132" y="598170"/>
                </a:lnTo>
                <a:lnTo>
                  <a:pt x="297910" y="603250"/>
                </a:lnTo>
                <a:lnTo>
                  <a:pt x="294735" y="609600"/>
                </a:lnTo>
                <a:lnTo>
                  <a:pt x="291846" y="614680"/>
                </a:lnTo>
                <a:lnTo>
                  <a:pt x="340567" y="614680"/>
                </a:lnTo>
                <a:lnTo>
                  <a:pt x="357149" y="586739"/>
                </a:lnTo>
                <a:lnTo>
                  <a:pt x="366428" y="571500"/>
                </a:lnTo>
                <a:lnTo>
                  <a:pt x="314959" y="571500"/>
                </a:lnTo>
                <a:lnTo>
                  <a:pt x="311784" y="568960"/>
                </a:lnTo>
                <a:lnTo>
                  <a:pt x="308863" y="567689"/>
                </a:lnTo>
                <a:lnTo>
                  <a:pt x="306450" y="563880"/>
                </a:lnTo>
                <a:lnTo>
                  <a:pt x="304291" y="561339"/>
                </a:lnTo>
                <a:lnTo>
                  <a:pt x="300989" y="560070"/>
                </a:lnTo>
                <a:close/>
              </a:path>
              <a:path w="749934" h="975360">
                <a:moveTo>
                  <a:pt x="548893" y="242570"/>
                </a:moveTo>
                <a:lnTo>
                  <a:pt x="545464" y="242570"/>
                </a:lnTo>
                <a:lnTo>
                  <a:pt x="543813" y="243839"/>
                </a:lnTo>
                <a:lnTo>
                  <a:pt x="542289" y="245110"/>
                </a:lnTo>
                <a:lnTo>
                  <a:pt x="541527" y="246380"/>
                </a:lnTo>
                <a:lnTo>
                  <a:pt x="509550" y="284480"/>
                </a:lnTo>
                <a:lnTo>
                  <a:pt x="478587" y="323850"/>
                </a:lnTo>
                <a:lnTo>
                  <a:pt x="448654" y="363220"/>
                </a:lnTo>
                <a:lnTo>
                  <a:pt x="419766" y="403860"/>
                </a:lnTo>
                <a:lnTo>
                  <a:pt x="391938" y="444500"/>
                </a:lnTo>
                <a:lnTo>
                  <a:pt x="365184" y="486410"/>
                </a:lnTo>
                <a:lnTo>
                  <a:pt x="339520" y="528320"/>
                </a:lnTo>
                <a:lnTo>
                  <a:pt x="314959" y="571500"/>
                </a:lnTo>
                <a:lnTo>
                  <a:pt x="366428" y="571500"/>
                </a:lnTo>
                <a:lnTo>
                  <a:pt x="384214" y="542289"/>
                </a:lnTo>
                <a:lnTo>
                  <a:pt x="411704" y="499110"/>
                </a:lnTo>
                <a:lnTo>
                  <a:pt x="439362" y="454660"/>
                </a:lnTo>
                <a:lnTo>
                  <a:pt x="466926" y="411480"/>
                </a:lnTo>
                <a:lnTo>
                  <a:pt x="494140" y="367030"/>
                </a:lnTo>
                <a:lnTo>
                  <a:pt x="520745" y="323850"/>
                </a:lnTo>
                <a:lnTo>
                  <a:pt x="546480" y="278130"/>
                </a:lnTo>
                <a:lnTo>
                  <a:pt x="669870" y="278130"/>
                </a:lnTo>
                <a:lnTo>
                  <a:pt x="699803" y="265430"/>
                </a:lnTo>
                <a:lnTo>
                  <a:pt x="726646" y="245110"/>
                </a:lnTo>
                <a:lnTo>
                  <a:pt x="727490" y="243839"/>
                </a:lnTo>
                <a:lnTo>
                  <a:pt x="550290" y="243839"/>
                </a:lnTo>
                <a:lnTo>
                  <a:pt x="548893" y="242570"/>
                </a:lnTo>
                <a:close/>
              </a:path>
              <a:path w="749934" h="975360">
                <a:moveTo>
                  <a:pt x="669870" y="278130"/>
                </a:moveTo>
                <a:lnTo>
                  <a:pt x="546480" y="278130"/>
                </a:lnTo>
                <a:lnTo>
                  <a:pt x="548258" y="280670"/>
                </a:lnTo>
                <a:lnTo>
                  <a:pt x="549655" y="280670"/>
                </a:lnTo>
                <a:lnTo>
                  <a:pt x="552196" y="281939"/>
                </a:lnTo>
                <a:lnTo>
                  <a:pt x="577955" y="287020"/>
                </a:lnTo>
                <a:lnTo>
                  <a:pt x="606821" y="288289"/>
                </a:lnTo>
                <a:lnTo>
                  <a:pt x="637045" y="285750"/>
                </a:lnTo>
                <a:lnTo>
                  <a:pt x="666876" y="279400"/>
                </a:lnTo>
                <a:lnTo>
                  <a:pt x="669870" y="278130"/>
                </a:lnTo>
                <a:close/>
              </a:path>
              <a:path w="749934" h="975360">
                <a:moveTo>
                  <a:pt x="555878" y="241300"/>
                </a:moveTo>
                <a:lnTo>
                  <a:pt x="550290" y="243839"/>
                </a:lnTo>
                <a:lnTo>
                  <a:pt x="727490" y="243839"/>
                </a:lnTo>
                <a:lnTo>
                  <a:pt x="728334" y="242570"/>
                </a:lnTo>
                <a:lnTo>
                  <a:pt x="578161" y="242570"/>
                </a:lnTo>
                <a:lnTo>
                  <a:pt x="555878" y="241300"/>
                </a:lnTo>
                <a:close/>
              </a:path>
              <a:path w="749934" h="975360">
                <a:moveTo>
                  <a:pt x="725945" y="133350"/>
                </a:moveTo>
                <a:lnTo>
                  <a:pt x="581278" y="133350"/>
                </a:lnTo>
                <a:lnTo>
                  <a:pt x="589617" y="134620"/>
                </a:lnTo>
                <a:lnTo>
                  <a:pt x="597407" y="134620"/>
                </a:lnTo>
                <a:lnTo>
                  <a:pt x="604246" y="135889"/>
                </a:lnTo>
                <a:lnTo>
                  <a:pt x="609726" y="135889"/>
                </a:lnTo>
                <a:lnTo>
                  <a:pt x="639673" y="138430"/>
                </a:lnTo>
                <a:lnTo>
                  <a:pt x="670893" y="143510"/>
                </a:lnTo>
                <a:lnTo>
                  <a:pt x="696612" y="157480"/>
                </a:lnTo>
                <a:lnTo>
                  <a:pt x="710056" y="184150"/>
                </a:lnTo>
                <a:lnTo>
                  <a:pt x="708856" y="203200"/>
                </a:lnTo>
                <a:lnTo>
                  <a:pt x="669798" y="234950"/>
                </a:lnTo>
                <a:lnTo>
                  <a:pt x="607456" y="242570"/>
                </a:lnTo>
                <a:lnTo>
                  <a:pt x="728334" y="242570"/>
                </a:lnTo>
                <a:lnTo>
                  <a:pt x="744368" y="218439"/>
                </a:lnTo>
                <a:lnTo>
                  <a:pt x="749934" y="184150"/>
                </a:lnTo>
                <a:lnTo>
                  <a:pt x="741183" y="151130"/>
                </a:lnTo>
                <a:lnTo>
                  <a:pt x="725945" y="133350"/>
                </a:lnTo>
                <a:close/>
              </a:path>
              <a:path w="749934" h="975360">
                <a:moveTo>
                  <a:pt x="507794" y="11430"/>
                </a:moveTo>
                <a:lnTo>
                  <a:pt x="435355" y="11430"/>
                </a:lnTo>
                <a:lnTo>
                  <a:pt x="463821" y="20320"/>
                </a:lnTo>
                <a:lnTo>
                  <a:pt x="487537" y="45720"/>
                </a:lnTo>
                <a:lnTo>
                  <a:pt x="506561" y="78739"/>
                </a:lnTo>
                <a:lnTo>
                  <a:pt x="520953" y="105410"/>
                </a:lnTo>
                <a:lnTo>
                  <a:pt x="530844" y="127000"/>
                </a:lnTo>
                <a:lnTo>
                  <a:pt x="541591" y="149860"/>
                </a:lnTo>
                <a:lnTo>
                  <a:pt x="554529" y="172720"/>
                </a:lnTo>
                <a:lnTo>
                  <a:pt x="570991" y="187960"/>
                </a:lnTo>
                <a:lnTo>
                  <a:pt x="574675" y="190500"/>
                </a:lnTo>
                <a:lnTo>
                  <a:pt x="579120" y="190500"/>
                </a:lnTo>
                <a:lnTo>
                  <a:pt x="588645" y="187960"/>
                </a:lnTo>
                <a:lnTo>
                  <a:pt x="593216" y="182880"/>
                </a:lnTo>
                <a:lnTo>
                  <a:pt x="594232" y="176530"/>
                </a:lnTo>
                <a:lnTo>
                  <a:pt x="593695" y="166370"/>
                </a:lnTo>
                <a:lnTo>
                  <a:pt x="591359" y="154939"/>
                </a:lnTo>
                <a:lnTo>
                  <a:pt x="587285" y="144780"/>
                </a:lnTo>
                <a:lnTo>
                  <a:pt x="581532" y="134620"/>
                </a:lnTo>
                <a:lnTo>
                  <a:pt x="581278" y="133350"/>
                </a:lnTo>
                <a:lnTo>
                  <a:pt x="725945" y="133350"/>
                </a:lnTo>
                <a:lnTo>
                  <a:pt x="720502" y="127000"/>
                </a:lnTo>
                <a:lnTo>
                  <a:pt x="691391" y="113030"/>
                </a:lnTo>
                <a:lnTo>
                  <a:pt x="674371" y="109220"/>
                </a:lnTo>
                <a:lnTo>
                  <a:pt x="567689" y="109220"/>
                </a:lnTo>
                <a:lnTo>
                  <a:pt x="559073" y="92710"/>
                </a:lnTo>
                <a:lnTo>
                  <a:pt x="550100" y="77470"/>
                </a:lnTo>
                <a:lnTo>
                  <a:pt x="540936" y="60960"/>
                </a:lnTo>
                <a:lnTo>
                  <a:pt x="531749" y="45720"/>
                </a:lnTo>
                <a:lnTo>
                  <a:pt x="510333" y="13970"/>
                </a:lnTo>
                <a:lnTo>
                  <a:pt x="507794" y="11430"/>
                </a:lnTo>
                <a:close/>
              </a:path>
              <a:path w="749934" h="975360">
                <a:moveTo>
                  <a:pt x="634984" y="104139"/>
                </a:moveTo>
                <a:lnTo>
                  <a:pt x="612616" y="104139"/>
                </a:lnTo>
                <a:lnTo>
                  <a:pt x="567689" y="109220"/>
                </a:lnTo>
                <a:lnTo>
                  <a:pt x="674371" y="109220"/>
                </a:lnTo>
                <a:lnTo>
                  <a:pt x="657351" y="105410"/>
                </a:lnTo>
                <a:lnTo>
                  <a:pt x="634984" y="104139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1115694"/>
            <a:ext cx="1020512" cy="1384299"/>
          </a:xfrm>
          <a:prstGeom prst="rect">
            <a:avLst/>
          </a:prstGeom>
        </p:spPr>
      </p:pic>
      <p:sp>
        <p:nvSpPr>
          <p:cNvPr id="18" name="object 18"/>
          <p:cNvSpPr/>
          <p:nvPr/>
        </p:nvSpPr>
        <p:spPr>
          <a:xfrm>
            <a:off x="397421" y="4609532"/>
            <a:ext cx="401955" cy="403225"/>
          </a:xfrm>
          <a:custGeom>
            <a:avLst/>
            <a:gdLst/>
            <a:ahLst/>
            <a:cxnLst/>
            <a:rect l="l" t="t" r="r" b="b"/>
            <a:pathLst>
              <a:path w="401955" h="403225">
                <a:moveTo>
                  <a:pt x="96156" y="74943"/>
                </a:moveTo>
                <a:lnTo>
                  <a:pt x="42608" y="104526"/>
                </a:lnTo>
                <a:lnTo>
                  <a:pt x="18688" y="137523"/>
                </a:lnTo>
                <a:lnTo>
                  <a:pt x="3634" y="176617"/>
                </a:lnTo>
                <a:lnTo>
                  <a:pt x="0" y="217394"/>
                </a:lnTo>
                <a:lnTo>
                  <a:pt x="10401" y="258641"/>
                </a:lnTo>
                <a:lnTo>
                  <a:pt x="33774" y="296104"/>
                </a:lnTo>
                <a:lnTo>
                  <a:pt x="67240" y="329099"/>
                </a:lnTo>
                <a:lnTo>
                  <a:pt x="107924" y="356941"/>
                </a:lnTo>
                <a:lnTo>
                  <a:pt x="152949" y="378946"/>
                </a:lnTo>
                <a:lnTo>
                  <a:pt x="199439" y="394427"/>
                </a:lnTo>
                <a:lnTo>
                  <a:pt x="244516" y="402700"/>
                </a:lnTo>
                <a:lnTo>
                  <a:pt x="285305" y="403080"/>
                </a:lnTo>
                <a:lnTo>
                  <a:pt x="288023" y="402966"/>
                </a:lnTo>
                <a:lnTo>
                  <a:pt x="290525" y="402331"/>
                </a:lnTo>
                <a:lnTo>
                  <a:pt x="297408" y="399004"/>
                </a:lnTo>
                <a:lnTo>
                  <a:pt x="300405" y="394660"/>
                </a:lnTo>
                <a:lnTo>
                  <a:pt x="300482" y="389314"/>
                </a:lnTo>
                <a:lnTo>
                  <a:pt x="322631" y="370911"/>
                </a:lnTo>
                <a:lnTo>
                  <a:pt x="277431" y="370911"/>
                </a:lnTo>
                <a:lnTo>
                  <a:pt x="173374" y="341149"/>
                </a:lnTo>
                <a:lnTo>
                  <a:pt x="123612" y="321252"/>
                </a:lnTo>
                <a:lnTo>
                  <a:pt x="76174" y="289746"/>
                </a:lnTo>
                <a:lnTo>
                  <a:pt x="39101" y="234756"/>
                </a:lnTo>
                <a:lnTo>
                  <a:pt x="33778" y="201826"/>
                </a:lnTo>
                <a:lnTo>
                  <a:pt x="37871" y="168194"/>
                </a:lnTo>
                <a:lnTo>
                  <a:pt x="62231" y="124046"/>
                </a:lnTo>
                <a:lnTo>
                  <a:pt x="167611" y="110572"/>
                </a:lnTo>
                <a:lnTo>
                  <a:pt x="144802" y="88149"/>
                </a:lnTo>
                <a:lnTo>
                  <a:pt x="120424" y="76490"/>
                </a:lnTo>
                <a:lnTo>
                  <a:pt x="96156" y="74943"/>
                </a:lnTo>
                <a:close/>
              </a:path>
              <a:path w="401955" h="403225">
                <a:moveTo>
                  <a:pt x="347053" y="34907"/>
                </a:moveTo>
                <a:lnTo>
                  <a:pt x="257352" y="34907"/>
                </a:lnTo>
                <a:lnTo>
                  <a:pt x="293181" y="41424"/>
                </a:lnTo>
                <a:lnTo>
                  <a:pt x="321991" y="62554"/>
                </a:lnTo>
                <a:lnTo>
                  <a:pt x="343411" y="92806"/>
                </a:lnTo>
                <a:lnTo>
                  <a:pt x="357073" y="126690"/>
                </a:lnTo>
                <a:lnTo>
                  <a:pt x="362865" y="164768"/>
                </a:lnTo>
                <a:lnTo>
                  <a:pt x="359722" y="203803"/>
                </a:lnTo>
                <a:lnTo>
                  <a:pt x="350381" y="241989"/>
                </a:lnTo>
                <a:lnTo>
                  <a:pt x="324130" y="302019"/>
                </a:lnTo>
                <a:lnTo>
                  <a:pt x="292037" y="347287"/>
                </a:lnTo>
                <a:lnTo>
                  <a:pt x="277431" y="370911"/>
                </a:lnTo>
                <a:lnTo>
                  <a:pt x="322631" y="370911"/>
                </a:lnTo>
                <a:lnTo>
                  <a:pt x="334866" y="360747"/>
                </a:lnTo>
                <a:lnTo>
                  <a:pt x="361310" y="319522"/>
                </a:lnTo>
                <a:lnTo>
                  <a:pt x="380736" y="273262"/>
                </a:lnTo>
                <a:lnTo>
                  <a:pt x="394068" y="229586"/>
                </a:lnTo>
                <a:lnTo>
                  <a:pt x="401335" y="184199"/>
                </a:lnTo>
                <a:lnTo>
                  <a:pt x="399948" y="136614"/>
                </a:lnTo>
                <a:lnTo>
                  <a:pt x="388160" y="90931"/>
                </a:lnTo>
                <a:lnTo>
                  <a:pt x="364223" y="51252"/>
                </a:lnTo>
                <a:lnTo>
                  <a:pt x="347053" y="34907"/>
                </a:lnTo>
                <a:close/>
              </a:path>
              <a:path w="401955" h="403225">
                <a:moveTo>
                  <a:pt x="167611" y="110572"/>
                </a:moveTo>
                <a:lnTo>
                  <a:pt x="116131" y="110572"/>
                </a:lnTo>
                <a:lnTo>
                  <a:pt x="139461" y="115435"/>
                </a:lnTo>
                <a:lnTo>
                  <a:pt x="163106" y="124252"/>
                </a:lnTo>
                <a:lnTo>
                  <a:pt x="164655" y="124785"/>
                </a:lnTo>
                <a:lnTo>
                  <a:pt x="166458" y="124544"/>
                </a:lnTo>
                <a:lnTo>
                  <a:pt x="169583" y="123033"/>
                </a:lnTo>
                <a:lnTo>
                  <a:pt x="170891" y="121763"/>
                </a:lnTo>
                <a:lnTo>
                  <a:pt x="171437" y="120213"/>
                </a:lnTo>
                <a:lnTo>
                  <a:pt x="176986" y="120213"/>
                </a:lnTo>
                <a:lnTo>
                  <a:pt x="178028" y="119705"/>
                </a:lnTo>
                <a:lnTo>
                  <a:pt x="178803" y="118905"/>
                </a:lnTo>
                <a:lnTo>
                  <a:pt x="179222" y="117737"/>
                </a:lnTo>
                <a:lnTo>
                  <a:pt x="181729" y="111387"/>
                </a:lnTo>
                <a:lnTo>
                  <a:pt x="168440" y="111387"/>
                </a:lnTo>
                <a:lnTo>
                  <a:pt x="167611" y="110572"/>
                </a:lnTo>
                <a:close/>
              </a:path>
              <a:path w="401955" h="403225">
                <a:moveTo>
                  <a:pt x="176986" y="120213"/>
                </a:moveTo>
                <a:lnTo>
                  <a:pt x="171437" y="120213"/>
                </a:lnTo>
                <a:lnTo>
                  <a:pt x="173342" y="120886"/>
                </a:lnTo>
                <a:lnTo>
                  <a:pt x="175450" y="120963"/>
                </a:lnTo>
                <a:lnTo>
                  <a:pt x="176986" y="120213"/>
                </a:lnTo>
                <a:close/>
              </a:path>
              <a:path w="401955" h="403225">
                <a:moveTo>
                  <a:pt x="268554" y="0"/>
                </a:moveTo>
                <a:lnTo>
                  <a:pt x="225247" y="5393"/>
                </a:lnTo>
                <a:lnTo>
                  <a:pt x="191239" y="27525"/>
                </a:lnTo>
                <a:lnTo>
                  <a:pt x="167314" y="81398"/>
                </a:lnTo>
                <a:lnTo>
                  <a:pt x="168440" y="111387"/>
                </a:lnTo>
                <a:lnTo>
                  <a:pt x="181729" y="111387"/>
                </a:lnTo>
                <a:lnTo>
                  <a:pt x="188517" y="94190"/>
                </a:lnTo>
                <a:lnTo>
                  <a:pt x="198778" y="72941"/>
                </a:lnTo>
                <a:lnTo>
                  <a:pt x="229946" y="42223"/>
                </a:lnTo>
                <a:lnTo>
                  <a:pt x="257352" y="34907"/>
                </a:lnTo>
                <a:lnTo>
                  <a:pt x="347053" y="34907"/>
                </a:lnTo>
                <a:lnTo>
                  <a:pt x="336205" y="24581"/>
                </a:lnTo>
                <a:lnTo>
                  <a:pt x="303996" y="7171"/>
                </a:lnTo>
                <a:lnTo>
                  <a:pt x="268554" y="0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9" name="object 19"/>
          <p:cNvGrpSpPr/>
          <p:nvPr/>
        </p:nvGrpSpPr>
        <p:grpSpPr>
          <a:xfrm>
            <a:off x="8225678" y="1398456"/>
            <a:ext cx="507365" cy="488950"/>
            <a:chOff x="8225678" y="1398456"/>
            <a:chExt cx="507365" cy="488950"/>
          </a:xfrm>
        </p:grpSpPr>
        <p:sp>
          <p:nvSpPr>
            <p:cNvPr id="20" name="object 20"/>
            <p:cNvSpPr/>
            <p:nvPr/>
          </p:nvSpPr>
          <p:spPr>
            <a:xfrm>
              <a:off x="8225678" y="1571767"/>
              <a:ext cx="349885" cy="316230"/>
            </a:xfrm>
            <a:custGeom>
              <a:avLst/>
              <a:gdLst/>
              <a:ahLst/>
              <a:cxnLst/>
              <a:rect l="l" t="t" r="r" b="b"/>
              <a:pathLst>
                <a:path w="349884" h="316230">
                  <a:moveTo>
                    <a:pt x="186674" y="0"/>
                  </a:moveTo>
                  <a:lnTo>
                    <a:pt x="150272" y="2541"/>
                  </a:lnTo>
                  <a:lnTo>
                    <a:pt x="114538" y="16240"/>
                  </a:lnTo>
                  <a:lnTo>
                    <a:pt x="86306" y="26294"/>
                  </a:lnTo>
                  <a:lnTo>
                    <a:pt x="36653" y="59120"/>
                  </a:lnTo>
                  <a:lnTo>
                    <a:pt x="2287" y="108912"/>
                  </a:lnTo>
                  <a:lnTo>
                    <a:pt x="0" y="138588"/>
                  </a:lnTo>
                  <a:lnTo>
                    <a:pt x="9261" y="166812"/>
                  </a:lnTo>
                  <a:lnTo>
                    <a:pt x="36052" y="195056"/>
                  </a:lnTo>
                  <a:lnTo>
                    <a:pt x="78152" y="208422"/>
                  </a:lnTo>
                  <a:lnTo>
                    <a:pt x="98682" y="208605"/>
                  </a:lnTo>
                  <a:lnTo>
                    <a:pt x="119618" y="207502"/>
                  </a:lnTo>
                  <a:lnTo>
                    <a:pt x="128684" y="207246"/>
                  </a:lnTo>
                  <a:lnTo>
                    <a:pt x="162835" y="228349"/>
                  </a:lnTo>
                  <a:lnTo>
                    <a:pt x="177547" y="273379"/>
                  </a:lnTo>
                  <a:lnTo>
                    <a:pt x="188071" y="294751"/>
                  </a:lnTo>
                  <a:lnTo>
                    <a:pt x="191754" y="299958"/>
                  </a:lnTo>
                  <a:lnTo>
                    <a:pt x="196326" y="304022"/>
                  </a:lnTo>
                  <a:lnTo>
                    <a:pt x="201533" y="307197"/>
                  </a:lnTo>
                  <a:lnTo>
                    <a:pt x="231842" y="315636"/>
                  </a:lnTo>
                  <a:lnTo>
                    <a:pt x="266176" y="311467"/>
                  </a:lnTo>
                  <a:lnTo>
                    <a:pt x="321675" y="280400"/>
                  </a:lnTo>
                  <a:lnTo>
                    <a:pt x="348519" y="217757"/>
                  </a:lnTo>
                  <a:lnTo>
                    <a:pt x="349803" y="182673"/>
                  </a:lnTo>
                  <a:lnTo>
                    <a:pt x="345170" y="148828"/>
                  </a:lnTo>
                  <a:lnTo>
                    <a:pt x="332920" y="110876"/>
                  </a:lnTo>
                  <a:lnTo>
                    <a:pt x="313086" y="76390"/>
                  </a:lnTo>
                  <a:lnTo>
                    <a:pt x="287037" y="46690"/>
                  </a:lnTo>
                  <a:lnTo>
                    <a:pt x="256143" y="23098"/>
                  </a:lnTo>
                  <a:lnTo>
                    <a:pt x="222408" y="7292"/>
                  </a:lnTo>
                  <a:lnTo>
                    <a:pt x="186674" y="0"/>
                  </a:lnTo>
                  <a:close/>
                </a:path>
              </a:pathLst>
            </a:custGeom>
            <a:solidFill>
              <a:srgbClr val="FFE782">
                <a:alpha val="58430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294242" y="1421062"/>
              <a:ext cx="121487" cy="12333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466629" y="1398456"/>
              <a:ext cx="254587" cy="239335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610821" y="1674701"/>
              <a:ext cx="121919" cy="111986"/>
            </a:xfrm>
            <a:prstGeom prst="rect">
              <a:avLst/>
            </a:prstGeom>
          </p:spPr>
        </p:pic>
      </p:grpSp>
      <p:grpSp>
        <p:nvGrpSpPr>
          <p:cNvPr id="24" name="object 24"/>
          <p:cNvGrpSpPr/>
          <p:nvPr/>
        </p:nvGrpSpPr>
        <p:grpSpPr>
          <a:xfrm>
            <a:off x="809008" y="2576308"/>
            <a:ext cx="507365" cy="488950"/>
            <a:chOff x="809008" y="2576308"/>
            <a:chExt cx="507365" cy="488950"/>
          </a:xfrm>
        </p:grpSpPr>
        <p:sp>
          <p:nvSpPr>
            <p:cNvPr id="25" name="object 25"/>
            <p:cNvSpPr/>
            <p:nvPr/>
          </p:nvSpPr>
          <p:spPr>
            <a:xfrm>
              <a:off x="966238" y="2749565"/>
              <a:ext cx="349885" cy="316230"/>
            </a:xfrm>
            <a:custGeom>
              <a:avLst/>
              <a:gdLst/>
              <a:ahLst/>
              <a:cxnLst/>
              <a:rect l="l" t="t" r="r" b="b"/>
              <a:pathLst>
                <a:path w="349884" h="316230">
                  <a:moveTo>
                    <a:pt x="163146" y="0"/>
                  </a:moveTo>
                  <a:lnTo>
                    <a:pt x="93690" y="23098"/>
                  </a:lnTo>
                  <a:lnTo>
                    <a:pt x="62804" y="46690"/>
                  </a:lnTo>
                  <a:lnTo>
                    <a:pt x="36740" y="76390"/>
                  </a:lnTo>
                  <a:lnTo>
                    <a:pt x="16891" y="110876"/>
                  </a:lnTo>
                  <a:lnTo>
                    <a:pt x="4650" y="148828"/>
                  </a:lnTo>
                  <a:lnTo>
                    <a:pt x="0" y="182693"/>
                  </a:lnTo>
                  <a:lnTo>
                    <a:pt x="1285" y="217820"/>
                  </a:lnTo>
                  <a:lnTo>
                    <a:pt x="28171" y="280527"/>
                  </a:lnTo>
                  <a:lnTo>
                    <a:pt x="83664" y="311483"/>
                  </a:lnTo>
                  <a:lnTo>
                    <a:pt x="117982" y="315638"/>
                  </a:lnTo>
                  <a:lnTo>
                    <a:pt x="148262" y="307197"/>
                  </a:lnTo>
                  <a:lnTo>
                    <a:pt x="172279" y="273397"/>
                  </a:lnTo>
                  <a:lnTo>
                    <a:pt x="179079" y="249936"/>
                  </a:lnTo>
                  <a:lnTo>
                    <a:pt x="186983" y="228403"/>
                  </a:lnTo>
                  <a:lnTo>
                    <a:pt x="200815" y="212836"/>
                  </a:lnTo>
                  <a:lnTo>
                    <a:pt x="206556" y="210020"/>
                  </a:lnTo>
                  <a:lnTo>
                    <a:pt x="213300" y="208121"/>
                  </a:lnTo>
                  <a:lnTo>
                    <a:pt x="221162" y="207246"/>
                  </a:lnTo>
                  <a:lnTo>
                    <a:pt x="230253" y="207502"/>
                  </a:lnTo>
                  <a:lnTo>
                    <a:pt x="251188" y="208607"/>
                  </a:lnTo>
                  <a:lnTo>
                    <a:pt x="271716" y="208438"/>
                  </a:lnTo>
                  <a:lnTo>
                    <a:pt x="310492" y="197088"/>
                  </a:lnTo>
                  <a:lnTo>
                    <a:pt x="340531" y="166830"/>
                  </a:lnTo>
                  <a:lnTo>
                    <a:pt x="349798" y="138636"/>
                  </a:lnTo>
                  <a:lnTo>
                    <a:pt x="347540" y="108965"/>
                  </a:lnTo>
                  <a:lnTo>
                    <a:pt x="313138" y="59120"/>
                  </a:lnTo>
                  <a:lnTo>
                    <a:pt x="263506" y="26294"/>
                  </a:lnTo>
                  <a:lnTo>
                    <a:pt x="235270" y="16240"/>
                  </a:lnTo>
                  <a:lnTo>
                    <a:pt x="199539" y="2541"/>
                  </a:lnTo>
                  <a:lnTo>
                    <a:pt x="163146" y="0"/>
                  </a:lnTo>
                  <a:close/>
                </a:path>
              </a:pathLst>
            </a:custGeom>
            <a:solidFill>
              <a:srgbClr val="FFE782">
                <a:alpha val="58430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26022" y="2598860"/>
              <a:ext cx="121511" cy="12338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20496" y="2576308"/>
              <a:ext cx="254614" cy="23928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09008" y="2852515"/>
              <a:ext cx="121929" cy="111970"/>
            </a:xfrm>
            <a:prstGeom prst="rect">
              <a:avLst/>
            </a:prstGeom>
          </p:spPr>
        </p:pic>
      </p:grpSp>
      <p:sp>
        <p:nvSpPr>
          <p:cNvPr id="29" name="object 29"/>
          <p:cNvSpPr/>
          <p:nvPr/>
        </p:nvSpPr>
        <p:spPr>
          <a:xfrm>
            <a:off x="4394963" y="4521355"/>
            <a:ext cx="408305" cy="389255"/>
          </a:xfrm>
          <a:custGeom>
            <a:avLst/>
            <a:gdLst/>
            <a:ahLst/>
            <a:cxnLst/>
            <a:rect l="l" t="t" r="r" b="b"/>
            <a:pathLst>
              <a:path w="408304" h="389254">
                <a:moveTo>
                  <a:pt x="138896" y="0"/>
                </a:moveTo>
                <a:lnTo>
                  <a:pt x="98804" y="7273"/>
                </a:lnTo>
                <a:lnTo>
                  <a:pt x="60902" y="25081"/>
                </a:lnTo>
                <a:lnTo>
                  <a:pt x="30097" y="52002"/>
                </a:lnTo>
                <a:lnTo>
                  <a:pt x="9052" y="88980"/>
                </a:lnTo>
                <a:lnTo>
                  <a:pt x="0" y="132200"/>
                </a:lnTo>
                <a:lnTo>
                  <a:pt x="1332" y="179178"/>
                </a:lnTo>
                <a:lnTo>
                  <a:pt x="11443" y="227429"/>
                </a:lnTo>
                <a:lnTo>
                  <a:pt x="28729" y="274469"/>
                </a:lnTo>
                <a:lnTo>
                  <a:pt x="51581" y="317812"/>
                </a:lnTo>
                <a:lnTo>
                  <a:pt x="78396" y="354975"/>
                </a:lnTo>
                <a:lnTo>
                  <a:pt x="107567" y="383472"/>
                </a:lnTo>
                <a:lnTo>
                  <a:pt x="119124" y="388895"/>
                </a:lnTo>
                <a:lnTo>
                  <a:pt x="124331" y="387841"/>
                </a:lnTo>
                <a:lnTo>
                  <a:pt x="128141" y="384031"/>
                </a:lnTo>
                <a:lnTo>
                  <a:pt x="185836" y="384031"/>
                </a:lnTo>
                <a:lnTo>
                  <a:pt x="220311" y="375724"/>
                </a:lnTo>
                <a:lnTo>
                  <a:pt x="266336" y="355765"/>
                </a:lnTo>
                <a:lnTo>
                  <a:pt x="268069" y="354796"/>
                </a:lnTo>
                <a:lnTo>
                  <a:pt x="124204" y="354796"/>
                </a:lnTo>
                <a:lnTo>
                  <a:pt x="96772" y="307388"/>
                </a:lnTo>
                <a:lnTo>
                  <a:pt x="69625" y="261313"/>
                </a:lnTo>
                <a:lnTo>
                  <a:pt x="47480" y="212516"/>
                </a:lnTo>
                <a:lnTo>
                  <a:pt x="35050" y="156943"/>
                </a:lnTo>
                <a:lnTo>
                  <a:pt x="35823" y="123162"/>
                </a:lnTo>
                <a:lnTo>
                  <a:pt x="65232" y="64131"/>
                </a:lnTo>
                <a:lnTo>
                  <a:pt x="108604" y="33454"/>
                </a:lnTo>
                <a:lnTo>
                  <a:pt x="139604" y="27664"/>
                </a:lnTo>
                <a:lnTo>
                  <a:pt x="209064" y="27664"/>
                </a:lnTo>
                <a:lnTo>
                  <a:pt x="198056" y="15689"/>
                </a:lnTo>
                <a:lnTo>
                  <a:pt x="176274" y="4682"/>
                </a:lnTo>
                <a:lnTo>
                  <a:pt x="138896" y="0"/>
                </a:lnTo>
                <a:close/>
              </a:path>
              <a:path w="408304" h="389254">
                <a:moveTo>
                  <a:pt x="185836" y="384031"/>
                </a:moveTo>
                <a:lnTo>
                  <a:pt x="128141" y="384031"/>
                </a:lnTo>
                <a:lnTo>
                  <a:pt x="172714" y="387193"/>
                </a:lnTo>
                <a:lnTo>
                  <a:pt x="185836" y="384031"/>
                </a:lnTo>
                <a:close/>
              </a:path>
              <a:path w="408304" h="389254">
                <a:moveTo>
                  <a:pt x="374846" y="81546"/>
                </a:moveTo>
                <a:lnTo>
                  <a:pt x="295318" y="81546"/>
                </a:lnTo>
                <a:lnTo>
                  <a:pt x="317244" y="84629"/>
                </a:lnTo>
                <a:lnTo>
                  <a:pt x="323365" y="86932"/>
                </a:lnTo>
                <a:lnTo>
                  <a:pt x="363485" y="127802"/>
                </a:lnTo>
                <a:lnTo>
                  <a:pt x="369679" y="162992"/>
                </a:lnTo>
                <a:lnTo>
                  <a:pt x="364228" y="199657"/>
                </a:lnTo>
                <a:lnTo>
                  <a:pt x="328487" y="265074"/>
                </a:lnTo>
                <a:lnTo>
                  <a:pt x="299210" y="291082"/>
                </a:lnTo>
                <a:lnTo>
                  <a:pt x="266027" y="312186"/>
                </a:lnTo>
                <a:lnTo>
                  <a:pt x="205517" y="337363"/>
                </a:lnTo>
                <a:lnTo>
                  <a:pt x="151054" y="347845"/>
                </a:lnTo>
                <a:lnTo>
                  <a:pt x="124204" y="354796"/>
                </a:lnTo>
                <a:lnTo>
                  <a:pt x="268069" y="354796"/>
                </a:lnTo>
                <a:lnTo>
                  <a:pt x="306195" y="333460"/>
                </a:lnTo>
                <a:lnTo>
                  <a:pt x="342826" y="305720"/>
                </a:lnTo>
                <a:lnTo>
                  <a:pt x="374743" y="270403"/>
                </a:lnTo>
                <a:lnTo>
                  <a:pt x="397849" y="229263"/>
                </a:lnTo>
                <a:lnTo>
                  <a:pt x="408049" y="184057"/>
                </a:lnTo>
                <a:lnTo>
                  <a:pt x="406267" y="145414"/>
                </a:lnTo>
                <a:lnTo>
                  <a:pt x="395031" y="110557"/>
                </a:lnTo>
                <a:lnTo>
                  <a:pt x="374846" y="81546"/>
                </a:lnTo>
                <a:close/>
              </a:path>
              <a:path w="408304" h="389254">
                <a:moveTo>
                  <a:pt x="236313" y="100453"/>
                </a:moveTo>
                <a:lnTo>
                  <a:pt x="221105" y="100453"/>
                </a:lnTo>
                <a:lnTo>
                  <a:pt x="221994" y="102256"/>
                </a:lnTo>
                <a:lnTo>
                  <a:pt x="223518" y="103768"/>
                </a:lnTo>
                <a:lnTo>
                  <a:pt x="226185" y="104657"/>
                </a:lnTo>
                <a:lnTo>
                  <a:pt x="227328" y="104606"/>
                </a:lnTo>
                <a:lnTo>
                  <a:pt x="228471" y="104060"/>
                </a:lnTo>
                <a:lnTo>
                  <a:pt x="236313" y="100453"/>
                </a:lnTo>
                <a:close/>
              </a:path>
              <a:path w="408304" h="389254">
                <a:moveTo>
                  <a:pt x="209064" y="27664"/>
                </a:moveTo>
                <a:lnTo>
                  <a:pt x="139604" y="27664"/>
                </a:lnTo>
                <a:lnTo>
                  <a:pt x="153414" y="30311"/>
                </a:lnTo>
                <a:lnTo>
                  <a:pt x="171890" y="39942"/>
                </a:lnTo>
                <a:lnTo>
                  <a:pt x="187878" y="55230"/>
                </a:lnTo>
                <a:lnTo>
                  <a:pt x="201366" y="74882"/>
                </a:lnTo>
                <a:lnTo>
                  <a:pt x="212342" y="97608"/>
                </a:lnTo>
                <a:lnTo>
                  <a:pt x="212977" y="99069"/>
                </a:lnTo>
                <a:lnTo>
                  <a:pt x="214501" y="100148"/>
                </a:lnTo>
                <a:lnTo>
                  <a:pt x="217803" y="101215"/>
                </a:lnTo>
                <a:lnTo>
                  <a:pt x="219581" y="101202"/>
                </a:lnTo>
                <a:lnTo>
                  <a:pt x="221105" y="100453"/>
                </a:lnTo>
                <a:lnTo>
                  <a:pt x="236313" y="100453"/>
                </a:lnTo>
                <a:lnTo>
                  <a:pt x="251467" y="93483"/>
                </a:lnTo>
                <a:lnTo>
                  <a:pt x="255424" y="92007"/>
                </a:lnTo>
                <a:lnTo>
                  <a:pt x="225042" y="92007"/>
                </a:lnTo>
                <a:lnTo>
                  <a:pt x="224047" y="58877"/>
                </a:lnTo>
                <a:lnTo>
                  <a:pt x="214516" y="33595"/>
                </a:lnTo>
                <a:lnTo>
                  <a:pt x="209064" y="27664"/>
                </a:lnTo>
                <a:close/>
              </a:path>
              <a:path w="408304" h="389254">
                <a:moveTo>
                  <a:pt x="299497" y="47230"/>
                </a:moveTo>
                <a:lnTo>
                  <a:pt x="270619" y="54066"/>
                </a:lnTo>
                <a:lnTo>
                  <a:pt x="244955" y="69579"/>
                </a:lnTo>
                <a:lnTo>
                  <a:pt x="225042" y="92007"/>
                </a:lnTo>
                <a:lnTo>
                  <a:pt x="255424" y="92007"/>
                </a:lnTo>
                <a:lnTo>
                  <a:pt x="273571" y="85238"/>
                </a:lnTo>
                <a:lnTo>
                  <a:pt x="295318" y="81546"/>
                </a:lnTo>
                <a:lnTo>
                  <a:pt x="374846" y="81546"/>
                </a:lnTo>
                <a:lnTo>
                  <a:pt x="374366" y="80857"/>
                </a:lnTo>
                <a:lnTo>
                  <a:pt x="344295" y="57679"/>
                </a:lnTo>
                <a:lnTo>
                  <a:pt x="339342" y="54784"/>
                </a:lnTo>
                <a:lnTo>
                  <a:pt x="334262" y="52523"/>
                </a:lnTo>
                <a:lnTo>
                  <a:pt x="329055" y="50834"/>
                </a:lnTo>
                <a:lnTo>
                  <a:pt x="299497" y="47230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025829" y="61791"/>
            <a:ext cx="401320" cy="403225"/>
          </a:xfrm>
          <a:custGeom>
            <a:avLst/>
            <a:gdLst/>
            <a:ahLst/>
            <a:cxnLst/>
            <a:rect l="l" t="t" r="r" b="b"/>
            <a:pathLst>
              <a:path w="401319" h="403225">
                <a:moveTo>
                  <a:pt x="96148" y="74931"/>
                </a:moveTo>
                <a:lnTo>
                  <a:pt x="42596" y="104501"/>
                </a:lnTo>
                <a:lnTo>
                  <a:pt x="18676" y="137519"/>
                </a:lnTo>
                <a:lnTo>
                  <a:pt x="3627" y="176609"/>
                </a:lnTo>
                <a:lnTo>
                  <a:pt x="0" y="217354"/>
                </a:lnTo>
                <a:lnTo>
                  <a:pt x="10397" y="258602"/>
                </a:lnTo>
                <a:lnTo>
                  <a:pt x="33767" y="296068"/>
                </a:lnTo>
                <a:lnTo>
                  <a:pt x="67232" y="329067"/>
                </a:lnTo>
                <a:lnTo>
                  <a:pt x="107916" y="356911"/>
                </a:lnTo>
                <a:lnTo>
                  <a:pt x="152943" y="378916"/>
                </a:lnTo>
                <a:lnTo>
                  <a:pt x="199437" y="394394"/>
                </a:lnTo>
                <a:lnTo>
                  <a:pt x="244521" y="402660"/>
                </a:lnTo>
                <a:lnTo>
                  <a:pt x="285318" y="403028"/>
                </a:lnTo>
                <a:lnTo>
                  <a:pt x="287985" y="402901"/>
                </a:lnTo>
                <a:lnTo>
                  <a:pt x="290525" y="402266"/>
                </a:lnTo>
                <a:lnTo>
                  <a:pt x="292684" y="401250"/>
                </a:lnTo>
                <a:lnTo>
                  <a:pt x="297383" y="398964"/>
                </a:lnTo>
                <a:lnTo>
                  <a:pt x="300431" y="394646"/>
                </a:lnTo>
                <a:lnTo>
                  <a:pt x="300431" y="389312"/>
                </a:lnTo>
                <a:lnTo>
                  <a:pt x="322600" y="370897"/>
                </a:lnTo>
                <a:lnTo>
                  <a:pt x="277444" y="370897"/>
                </a:lnTo>
                <a:lnTo>
                  <a:pt x="173364" y="341131"/>
                </a:lnTo>
                <a:lnTo>
                  <a:pt x="123599" y="321230"/>
                </a:lnTo>
                <a:lnTo>
                  <a:pt x="76161" y="289744"/>
                </a:lnTo>
                <a:lnTo>
                  <a:pt x="39093" y="234737"/>
                </a:lnTo>
                <a:lnTo>
                  <a:pt x="33767" y="201822"/>
                </a:lnTo>
                <a:lnTo>
                  <a:pt x="37858" y="168205"/>
                </a:lnTo>
                <a:lnTo>
                  <a:pt x="62226" y="124057"/>
                </a:lnTo>
                <a:lnTo>
                  <a:pt x="167552" y="110563"/>
                </a:lnTo>
                <a:lnTo>
                  <a:pt x="144797" y="88187"/>
                </a:lnTo>
                <a:lnTo>
                  <a:pt x="120418" y="76511"/>
                </a:lnTo>
                <a:lnTo>
                  <a:pt x="96148" y="74931"/>
                </a:lnTo>
                <a:close/>
              </a:path>
              <a:path w="401319" h="403225">
                <a:moveTo>
                  <a:pt x="346964" y="34855"/>
                </a:moveTo>
                <a:lnTo>
                  <a:pt x="257378" y="34855"/>
                </a:lnTo>
                <a:lnTo>
                  <a:pt x="293154" y="41398"/>
                </a:lnTo>
                <a:lnTo>
                  <a:pt x="321941" y="62525"/>
                </a:lnTo>
                <a:lnTo>
                  <a:pt x="343371" y="92773"/>
                </a:lnTo>
                <a:lnTo>
                  <a:pt x="357073" y="126676"/>
                </a:lnTo>
                <a:lnTo>
                  <a:pt x="362839" y="164734"/>
                </a:lnTo>
                <a:lnTo>
                  <a:pt x="359676" y="203781"/>
                </a:lnTo>
                <a:lnTo>
                  <a:pt x="350322" y="241994"/>
                </a:lnTo>
                <a:lnTo>
                  <a:pt x="324110" y="302031"/>
                </a:lnTo>
                <a:lnTo>
                  <a:pt x="292063" y="347275"/>
                </a:lnTo>
                <a:lnTo>
                  <a:pt x="277444" y="370897"/>
                </a:lnTo>
                <a:lnTo>
                  <a:pt x="322600" y="370897"/>
                </a:lnTo>
                <a:lnTo>
                  <a:pt x="334826" y="360741"/>
                </a:lnTo>
                <a:lnTo>
                  <a:pt x="361280" y="319526"/>
                </a:lnTo>
                <a:lnTo>
                  <a:pt x="380709" y="273262"/>
                </a:lnTo>
                <a:lnTo>
                  <a:pt x="394030" y="229546"/>
                </a:lnTo>
                <a:lnTo>
                  <a:pt x="401314" y="184201"/>
                </a:lnTo>
                <a:lnTo>
                  <a:pt x="399919" y="136630"/>
                </a:lnTo>
                <a:lnTo>
                  <a:pt x="388118" y="90939"/>
                </a:lnTo>
                <a:lnTo>
                  <a:pt x="364185" y="51238"/>
                </a:lnTo>
                <a:lnTo>
                  <a:pt x="346964" y="34855"/>
                </a:lnTo>
                <a:close/>
              </a:path>
              <a:path w="401319" h="403225">
                <a:moveTo>
                  <a:pt x="167552" y="110563"/>
                </a:moveTo>
                <a:lnTo>
                  <a:pt x="116119" y="110563"/>
                </a:lnTo>
                <a:lnTo>
                  <a:pt x="139449" y="115443"/>
                </a:lnTo>
                <a:lnTo>
                  <a:pt x="163093" y="124263"/>
                </a:lnTo>
                <a:lnTo>
                  <a:pt x="164642" y="124771"/>
                </a:lnTo>
                <a:lnTo>
                  <a:pt x="166458" y="124517"/>
                </a:lnTo>
                <a:lnTo>
                  <a:pt x="169570" y="122993"/>
                </a:lnTo>
                <a:lnTo>
                  <a:pt x="170891" y="121723"/>
                </a:lnTo>
                <a:lnTo>
                  <a:pt x="171424" y="120199"/>
                </a:lnTo>
                <a:lnTo>
                  <a:pt x="177050" y="120199"/>
                </a:lnTo>
                <a:lnTo>
                  <a:pt x="178015" y="119691"/>
                </a:lnTo>
                <a:lnTo>
                  <a:pt x="178790" y="118929"/>
                </a:lnTo>
                <a:lnTo>
                  <a:pt x="179222" y="117786"/>
                </a:lnTo>
                <a:lnTo>
                  <a:pt x="181725" y="111436"/>
                </a:lnTo>
                <a:lnTo>
                  <a:pt x="168440" y="111436"/>
                </a:lnTo>
                <a:lnTo>
                  <a:pt x="167552" y="110563"/>
                </a:lnTo>
                <a:close/>
              </a:path>
              <a:path w="401319" h="403225">
                <a:moveTo>
                  <a:pt x="177050" y="120199"/>
                </a:moveTo>
                <a:lnTo>
                  <a:pt x="171424" y="120199"/>
                </a:lnTo>
                <a:lnTo>
                  <a:pt x="173342" y="120834"/>
                </a:lnTo>
                <a:lnTo>
                  <a:pt x="175437" y="120961"/>
                </a:lnTo>
                <a:lnTo>
                  <a:pt x="177050" y="120199"/>
                </a:lnTo>
                <a:close/>
              </a:path>
              <a:path w="401319" h="403225">
                <a:moveTo>
                  <a:pt x="268560" y="0"/>
                </a:moveTo>
                <a:lnTo>
                  <a:pt x="225247" y="5391"/>
                </a:lnTo>
                <a:lnTo>
                  <a:pt x="191228" y="27515"/>
                </a:lnTo>
                <a:lnTo>
                  <a:pt x="167312" y="81414"/>
                </a:lnTo>
                <a:lnTo>
                  <a:pt x="168440" y="111436"/>
                </a:lnTo>
                <a:lnTo>
                  <a:pt x="181725" y="111436"/>
                </a:lnTo>
                <a:lnTo>
                  <a:pt x="188510" y="94228"/>
                </a:lnTo>
                <a:lnTo>
                  <a:pt x="198767" y="72955"/>
                </a:lnTo>
                <a:lnTo>
                  <a:pt x="229933" y="42221"/>
                </a:lnTo>
                <a:lnTo>
                  <a:pt x="257378" y="34855"/>
                </a:lnTo>
                <a:lnTo>
                  <a:pt x="346964" y="34855"/>
                </a:lnTo>
                <a:lnTo>
                  <a:pt x="336169" y="24586"/>
                </a:lnTo>
                <a:lnTo>
                  <a:pt x="303985" y="7185"/>
                </a:lnTo>
                <a:lnTo>
                  <a:pt x="268560" y="0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1" name="object 31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703958" y="135762"/>
            <a:ext cx="162814" cy="211582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364324" y="3019044"/>
            <a:ext cx="161455" cy="213232"/>
          </a:xfrm>
          <a:prstGeom prst="rect">
            <a:avLst/>
          </a:prstGeom>
        </p:spPr>
      </p:pic>
      <p:sp>
        <p:nvSpPr>
          <p:cNvPr id="33" name="object 33"/>
          <p:cNvSpPr/>
          <p:nvPr/>
        </p:nvSpPr>
        <p:spPr>
          <a:xfrm>
            <a:off x="7126223" y="822960"/>
            <a:ext cx="210185" cy="274320"/>
          </a:xfrm>
          <a:custGeom>
            <a:avLst/>
            <a:gdLst/>
            <a:ahLst/>
            <a:cxnLst/>
            <a:rect l="l" t="t" r="r" b="b"/>
            <a:pathLst>
              <a:path w="210184" h="274319">
                <a:moveTo>
                  <a:pt x="105536" y="0"/>
                </a:moveTo>
                <a:lnTo>
                  <a:pt x="96426" y="8058"/>
                </a:lnTo>
                <a:lnTo>
                  <a:pt x="88566" y="30368"/>
                </a:lnTo>
                <a:lnTo>
                  <a:pt x="82587" y="64133"/>
                </a:lnTo>
                <a:lnTo>
                  <a:pt x="79121" y="106552"/>
                </a:lnTo>
                <a:lnTo>
                  <a:pt x="47738" y="110549"/>
                </a:lnTo>
                <a:lnTo>
                  <a:pt x="22653" y="117475"/>
                </a:lnTo>
                <a:lnTo>
                  <a:pt x="6022" y="126591"/>
                </a:lnTo>
                <a:lnTo>
                  <a:pt x="0" y="137160"/>
                </a:lnTo>
                <a:lnTo>
                  <a:pt x="6022" y="147657"/>
                </a:lnTo>
                <a:lnTo>
                  <a:pt x="22653" y="156559"/>
                </a:lnTo>
                <a:lnTo>
                  <a:pt x="47738" y="163413"/>
                </a:lnTo>
                <a:lnTo>
                  <a:pt x="79121" y="167766"/>
                </a:lnTo>
                <a:lnTo>
                  <a:pt x="82587" y="210186"/>
                </a:lnTo>
                <a:lnTo>
                  <a:pt x="88566" y="243951"/>
                </a:lnTo>
                <a:lnTo>
                  <a:pt x="96426" y="266261"/>
                </a:lnTo>
                <a:lnTo>
                  <a:pt x="105536" y="274319"/>
                </a:lnTo>
                <a:lnTo>
                  <a:pt x="114718" y="266261"/>
                </a:lnTo>
                <a:lnTo>
                  <a:pt x="122602" y="243951"/>
                </a:lnTo>
                <a:lnTo>
                  <a:pt x="128557" y="210186"/>
                </a:lnTo>
                <a:lnTo>
                  <a:pt x="131952" y="167766"/>
                </a:lnTo>
                <a:lnTo>
                  <a:pt x="163196" y="163413"/>
                </a:lnTo>
                <a:lnTo>
                  <a:pt x="187975" y="156559"/>
                </a:lnTo>
                <a:lnTo>
                  <a:pt x="204301" y="147657"/>
                </a:lnTo>
                <a:lnTo>
                  <a:pt x="210184" y="137160"/>
                </a:lnTo>
                <a:lnTo>
                  <a:pt x="204301" y="126591"/>
                </a:lnTo>
                <a:lnTo>
                  <a:pt x="187975" y="117475"/>
                </a:lnTo>
                <a:lnTo>
                  <a:pt x="163196" y="110549"/>
                </a:lnTo>
                <a:lnTo>
                  <a:pt x="131952" y="106552"/>
                </a:lnTo>
                <a:lnTo>
                  <a:pt x="128557" y="63704"/>
                </a:lnTo>
                <a:lnTo>
                  <a:pt x="122602" y="29987"/>
                </a:lnTo>
                <a:lnTo>
                  <a:pt x="114718" y="7915"/>
                </a:lnTo>
                <a:lnTo>
                  <a:pt x="105536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7126351" y="2787395"/>
            <a:ext cx="210185" cy="276225"/>
          </a:xfrm>
          <a:custGeom>
            <a:avLst/>
            <a:gdLst/>
            <a:ahLst/>
            <a:cxnLst/>
            <a:rect l="l" t="t" r="r" b="b"/>
            <a:pathLst>
              <a:path w="210184" h="276225">
                <a:moveTo>
                  <a:pt x="105409" y="0"/>
                </a:moveTo>
                <a:lnTo>
                  <a:pt x="95924" y="8104"/>
                </a:lnTo>
                <a:lnTo>
                  <a:pt x="88106" y="30543"/>
                </a:lnTo>
                <a:lnTo>
                  <a:pt x="82335" y="64508"/>
                </a:lnTo>
                <a:lnTo>
                  <a:pt x="78994" y="107187"/>
                </a:lnTo>
                <a:lnTo>
                  <a:pt x="47630" y="111132"/>
                </a:lnTo>
                <a:lnTo>
                  <a:pt x="22590" y="118078"/>
                </a:lnTo>
                <a:lnTo>
                  <a:pt x="6002" y="127261"/>
                </a:lnTo>
                <a:lnTo>
                  <a:pt x="0" y="137922"/>
                </a:lnTo>
                <a:lnTo>
                  <a:pt x="6002" y="148064"/>
                </a:lnTo>
                <a:lnTo>
                  <a:pt x="22590" y="157051"/>
                </a:lnTo>
                <a:lnTo>
                  <a:pt x="47630" y="164157"/>
                </a:lnTo>
                <a:lnTo>
                  <a:pt x="78994" y="168656"/>
                </a:lnTo>
                <a:lnTo>
                  <a:pt x="82460" y="211335"/>
                </a:lnTo>
                <a:lnTo>
                  <a:pt x="88439" y="245300"/>
                </a:lnTo>
                <a:lnTo>
                  <a:pt x="96299" y="267739"/>
                </a:lnTo>
                <a:lnTo>
                  <a:pt x="105409" y="275844"/>
                </a:lnTo>
                <a:lnTo>
                  <a:pt x="114593" y="267739"/>
                </a:lnTo>
                <a:lnTo>
                  <a:pt x="122491" y="245300"/>
                </a:lnTo>
                <a:lnTo>
                  <a:pt x="128484" y="211335"/>
                </a:lnTo>
                <a:lnTo>
                  <a:pt x="131952" y="168656"/>
                </a:lnTo>
                <a:lnTo>
                  <a:pt x="163196" y="164157"/>
                </a:lnTo>
                <a:lnTo>
                  <a:pt x="187975" y="157051"/>
                </a:lnTo>
                <a:lnTo>
                  <a:pt x="204301" y="148064"/>
                </a:lnTo>
                <a:lnTo>
                  <a:pt x="210184" y="137922"/>
                </a:lnTo>
                <a:lnTo>
                  <a:pt x="204301" y="127261"/>
                </a:lnTo>
                <a:lnTo>
                  <a:pt x="187975" y="118078"/>
                </a:lnTo>
                <a:lnTo>
                  <a:pt x="163196" y="111132"/>
                </a:lnTo>
                <a:lnTo>
                  <a:pt x="131952" y="107187"/>
                </a:lnTo>
                <a:lnTo>
                  <a:pt x="128484" y="64079"/>
                </a:lnTo>
                <a:lnTo>
                  <a:pt x="122491" y="30162"/>
                </a:lnTo>
                <a:lnTo>
                  <a:pt x="114593" y="7961"/>
                </a:lnTo>
                <a:lnTo>
                  <a:pt x="105409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867026" y="1060703"/>
            <a:ext cx="208915" cy="276225"/>
          </a:xfrm>
          <a:custGeom>
            <a:avLst/>
            <a:gdLst/>
            <a:ahLst/>
            <a:cxnLst/>
            <a:rect l="l" t="t" r="r" b="b"/>
            <a:pathLst>
              <a:path w="208914" h="276225">
                <a:moveTo>
                  <a:pt x="103886" y="0"/>
                </a:moveTo>
                <a:lnTo>
                  <a:pt x="94797" y="8104"/>
                </a:lnTo>
                <a:lnTo>
                  <a:pt x="86995" y="30543"/>
                </a:lnTo>
                <a:lnTo>
                  <a:pt x="81097" y="64508"/>
                </a:lnTo>
                <a:lnTo>
                  <a:pt x="77724" y="107187"/>
                </a:lnTo>
                <a:lnTo>
                  <a:pt x="46666" y="111115"/>
                </a:lnTo>
                <a:lnTo>
                  <a:pt x="22050" y="118030"/>
                </a:lnTo>
                <a:lnTo>
                  <a:pt x="5840" y="127208"/>
                </a:lnTo>
                <a:lnTo>
                  <a:pt x="0" y="137922"/>
                </a:lnTo>
                <a:lnTo>
                  <a:pt x="5840" y="148439"/>
                </a:lnTo>
                <a:lnTo>
                  <a:pt x="22050" y="157384"/>
                </a:lnTo>
                <a:lnTo>
                  <a:pt x="46666" y="164282"/>
                </a:lnTo>
                <a:lnTo>
                  <a:pt x="77724" y="168656"/>
                </a:lnTo>
                <a:lnTo>
                  <a:pt x="81097" y="211764"/>
                </a:lnTo>
                <a:lnTo>
                  <a:pt x="86994" y="245681"/>
                </a:lnTo>
                <a:lnTo>
                  <a:pt x="94797" y="267882"/>
                </a:lnTo>
                <a:lnTo>
                  <a:pt x="103886" y="275844"/>
                </a:lnTo>
                <a:lnTo>
                  <a:pt x="113309" y="267739"/>
                </a:lnTo>
                <a:lnTo>
                  <a:pt x="121173" y="245300"/>
                </a:lnTo>
                <a:lnTo>
                  <a:pt x="127156" y="211335"/>
                </a:lnTo>
                <a:lnTo>
                  <a:pt x="130937" y="168656"/>
                </a:lnTo>
                <a:lnTo>
                  <a:pt x="161940" y="164282"/>
                </a:lnTo>
                <a:lnTo>
                  <a:pt x="186562" y="157384"/>
                </a:lnTo>
                <a:lnTo>
                  <a:pt x="202803" y="148439"/>
                </a:lnTo>
                <a:lnTo>
                  <a:pt x="208661" y="137922"/>
                </a:lnTo>
                <a:lnTo>
                  <a:pt x="202803" y="127208"/>
                </a:lnTo>
                <a:lnTo>
                  <a:pt x="186562" y="118030"/>
                </a:lnTo>
                <a:lnTo>
                  <a:pt x="161940" y="111115"/>
                </a:lnTo>
                <a:lnTo>
                  <a:pt x="130937" y="107187"/>
                </a:lnTo>
                <a:lnTo>
                  <a:pt x="127156" y="64079"/>
                </a:lnTo>
                <a:lnTo>
                  <a:pt x="121173" y="30162"/>
                </a:lnTo>
                <a:lnTo>
                  <a:pt x="113309" y="7961"/>
                </a:lnTo>
                <a:lnTo>
                  <a:pt x="103886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6" name="object 36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98120" y="3739896"/>
            <a:ext cx="109727" cy="144779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42671" y="247015"/>
            <a:ext cx="109728" cy="146176"/>
          </a:xfrm>
          <a:prstGeom prst="rect">
            <a:avLst/>
          </a:prstGeom>
        </p:spPr>
      </p:pic>
      <p:sp>
        <p:nvSpPr>
          <p:cNvPr id="38" name="object 38"/>
          <p:cNvSpPr/>
          <p:nvPr/>
        </p:nvSpPr>
        <p:spPr>
          <a:xfrm>
            <a:off x="6002020" y="76327"/>
            <a:ext cx="34925" cy="40005"/>
          </a:xfrm>
          <a:custGeom>
            <a:avLst/>
            <a:gdLst/>
            <a:ahLst/>
            <a:cxnLst/>
            <a:rect l="l" t="t" r="r" b="b"/>
            <a:pathLst>
              <a:path w="34925" h="40005">
                <a:moveTo>
                  <a:pt x="17271" y="0"/>
                </a:moveTo>
                <a:lnTo>
                  <a:pt x="16001" y="0"/>
                </a:lnTo>
                <a:lnTo>
                  <a:pt x="14731" y="126"/>
                </a:lnTo>
                <a:lnTo>
                  <a:pt x="13462" y="508"/>
                </a:lnTo>
                <a:lnTo>
                  <a:pt x="2694" y="7350"/>
                </a:lnTo>
                <a:lnTo>
                  <a:pt x="0" y="20669"/>
                </a:lnTo>
                <a:lnTo>
                  <a:pt x="4639" y="33654"/>
                </a:lnTo>
                <a:lnTo>
                  <a:pt x="15875" y="39497"/>
                </a:lnTo>
                <a:lnTo>
                  <a:pt x="16890" y="39497"/>
                </a:lnTo>
                <a:lnTo>
                  <a:pt x="18033" y="39243"/>
                </a:lnTo>
                <a:lnTo>
                  <a:pt x="19303" y="39115"/>
                </a:lnTo>
                <a:lnTo>
                  <a:pt x="27685" y="37084"/>
                </a:lnTo>
                <a:lnTo>
                  <a:pt x="33527" y="29463"/>
                </a:lnTo>
                <a:lnTo>
                  <a:pt x="34416" y="20700"/>
                </a:lnTo>
                <a:lnTo>
                  <a:pt x="33041" y="12483"/>
                </a:lnTo>
                <a:lnTo>
                  <a:pt x="29321" y="5921"/>
                </a:lnTo>
                <a:lnTo>
                  <a:pt x="23862" y="1573"/>
                </a:lnTo>
                <a:lnTo>
                  <a:pt x="17271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9" name="object 39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8788907" y="2853054"/>
            <a:ext cx="111125" cy="144652"/>
          </a:xfrm>
          <a:prstGeom prst="rect">
            <a:avLst/>
          </a:prstGeom>
        </p:spPr>
      </p:pic>
      <p:sp>
        <p:nvSpPr>
          <p:cNvPr id="40" name="object 40"/>
          <p:cNvSpPr/>
          <p:nvPr/>
        </p:nvSpPr>
        <p:spPr>
          <a:xfrm>
            <a:off x="6922134" y="4294733"/>
            <a:ext cx="34290" cy="41275"/>
          </a:xfrm>
          <a:custGeom>
            <a:avLst/>
            <a:gdLst/>
            <a:ahLst/>
            <a:cxnLst/>
            <a:rect l="l" t="t" r="r" b="b"/>
            <a:pathLst>
              <a:path w="34290" h="41275">
                <a:moveTo>
                  <a:pt x="18415" y="0"/>
                </a:moveTo>
                <a:lnTo>
                  <a:pt x="17145" y="0"/>
                </a:lnTo>
                <a:lnTo>
                  <a:pt x="10501" y="1602"/>
                </a:lnTo>
                <a:lnTo>
                  <a:pt x="5048" y="5984"/>
                </a:lnTo>
                <a:lnTo>
                  <a:pt x="1357" y="12505"/>
                </a:lnTo>
                <a:lnTo>
                  <a:pt x="0" y="20523"/>
                </a:lnTo>
                <a:lnTo>
                  <a:pt x="0" y="30581"/>
                </a:lnTo>
                <a:lnTo>
                  <a:pt x="5842" y="38557"/>
                </a:lnTo>
                <a:lnTo>
                  <a:pt x="15494" y="40843"/>
                </a:lnTo>
                <a:lnTo>
                  <a:pt x="16764" y="40944"/>
                </a:lnTo>
                <a:lnTo>
                  <a:pt x="17780" y="40944"/>
                </a:lnTo>
                <a:lnTo>
                  <a:pt x="29116" y="35021"/>
                </a:lnTo>
                <a:lnTo>
                  <a:pt x="33988" y="21780"/>
                </a:lnTo>
                <a:lnTo>
                  <a:pt x="31549" y="8015"/>
                </a:lnTo>
                <a:lnTo>
                  <a:pt x="20955" y="520"/>
                </a:lnTo>
                <a:lnTo>
                  <a:pt x="19685" y="101"/>
                </a:lnTo>
                <a:lnTo>
                  <a:pt x="18415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1243583" y="4695545"/>
            <a:ext cx="46990" cy="57785"/>
          </a:xfrm>
          <a:custGeom>
            <a:avLst/>
            <a:gdLst/>
            <a:ahLst/>
            <a:cxnLst/>
            <a:rect l="l" t="t" r="r" b="b"/>
            <a:pathLst>
              <a:path w="46990" h="57785">
                <a:moveTo>
                  <a:pt x="25895" y="0"/>
                </a:moveTo>
                <a:lnTo>
                  <a:pt x="24155" y="0"/>
                </a:lnTo>
                <a:lnTo>
                  <a:pt x="14884" y="2257"/>
                </a:lnTo>
                <a:lnTo>
                  <a:pt x="7191" y="8428"/>
                </a:lnTo>
                <a:lnTo>
                  <a:pt x="1941" y="17611"/>
                </a:lnTo>
                <a:lnTo>
                  <a:pt x="0" y="28905"/>
                </a:lnTo>
                <a:lnTo>
                  <a:pt x="1364" y="38442"/>
                </a:lnTo>
                <a:lnTo>
                  <a:pt x="5245" y="46837"/>
                </a:lnTo>
                <a:lnTo>
                  <a:pt x="11326" y="53336"/>
                </a:lnTo>
                <a:lnTo>
                  <a:pt x="19291" y="57188"/>
                </a:lnTo>
                <a:lnTo>
                  <a:pt x="22593" y="57708"/>
                </a:lnTo>
                <a:lnTo>
                  <a:pt x="24155" y="57708"/>
                </a:lnTo>
                <a:lnTo>
                  <a:pt x="39831" y="49331"/>
                </a:lnTo>
                <a:lnTo>
                  <a:pt x="46691" y="30613"/>
                </a:lnTo>
                <a:lnTo>
                  <a:pt x="43579" y="11170"/>
                </a:lnTo>
                <a:lnTo>
                  <a:pt x="29337" y="622"/>
                </a:lnTo>
                <a:lnTo>
                  <a:pt x="27685" y="215"/>
                </a:lnTo>
                <a:lnTo>
                  <a:pt x="25895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2" name="object 42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9008491" y="501395"/>
            <a:ext cx="70453" cy="85216"/>
          </a:xfrm>
          <a:prstGeom prst="rect">
            <a:avLst/>
          </a:prstGeom>
        </p:spPr>
      </p:pic>
      <p:sp>
        <p:nvSpPr>
          <p:cNvPr id="43" name="object 43"/>
          <p:cNvSpPr/>
          <p:nvPr/>
        </p:nvSpPr>
        <p:spPr>
          <a:xfrm>
            <a:off x="8033004" y="1091311"/>
            <a:ext cx="33655" cy="39370"/>
          </a:xfrm>
          <a:custGeom>
            <a:avLst/>
            <a:gdLst/>
            <a:ahLst/>
            <a:cxnLst/>
            <a:rect l="l" t="t" r="r" b="b"/>
            <a:pathLst>
              <a:path w="33654" h="39369">
                <a:moveTo>
                  <a:pt x="18796" y="0"/>
                </a:moveTo>
                <a:lnTo>
                  <a:pt x="17779" y="0"/>
                </a:lnTo>
                <a:lnTo>
                  <a:pt x="10929" y="1468"/>
                </a:lnTo>
                <a:lnTo>
                  <a:pt x="5270" y="5556"/>
                </a:lnTo>
                <a:lnTo>
                  <a:pt x="1420" y="11787"/>
                </a:lnTo>
                <a:lnTo>
                  <a:pt x="0" y="19685"/>
                </a:lnTo>
                <a:lnTo>
                  <a:pt x="0" y="29337"/>
                </a:lnTo>
                <a:lnTo>
                  <a:pt x="5842" y="37084"/>
                </a:lnTo>
                <a:lnTo>
                  <a:pt x="14477" y="39242"/>
                </a:lnTo>
                <a:lnTo>
                  <a:pt x="15748" y="39369"/>
                </a:lnTo>
                <a:lnTo>
                  <a:pt x="16891" y="39369"/>
                </a:lnTo>
                <a:lnTo>
                  <a:pt x="28293" y="33633"/>
                </a:lnTo>
                <a:lnTo>
                  <a:pt x="33147" y="20812"/>
                </a:lnTo>
                <a:lnTo>
                  <a:pt x="30857" y="7491"/>
                </a:lnTo>
                <a:lnTo>
                  <a:pt x="20827" y="253"/>
                </a:lnTo>
                <a:lnTo>
                  <a:pt x="18796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8667115" y="823086"/>
            <a:ext cx="35560" cy="39370"/>
          </a:xfrm>
          <a:custGeom>
            <a:avLst/>
            <a:gdLst/>
            <a:ahLst/>
            <a:cxnLst/>
            <a:rect l="l" t="t" r="r" b="b"/>
            <a:pathLst>
              <a:path w="35559" h="39369">
                <a:moveTo>
                  <a:pt x="19050" y="0"/>
                </a:moveTo>
                <a:lnTo>
                  <a:pt x="17779" y="0"/>
                </a:lnTo>
                <a:lnTo>
                  <a:pt x="10876" y="1539"/>
                </a:lnTo>
                <a:lnTo>
                  <a:pt x="5222" y="5746"/>
                </a:lnTo>
                <a:lnTo>
                  <a:pt x="1402" y="12001"/>
                </a:lnTo>
                <a:lnTo>
                  <a:pt x="0" y="19685"/>
                </a:lnTo>
                <a:lnTo>
                  <a:pt x="0" y="29463"/>
                </a:lnTo>
                <a:lnTo>
                  <a:pt x="6095" y="37084"/>
                </a:lnTo>
                <a:lnTo>
                  <a:pt x="16128" y="39242"/>
                </a:lnTo>
                <a:lnTo>
                  <a:pt x="17399" y="39370"/>
                </a:lnTo>
                <a:lnTo>
                  <a:pt x="18414" y="39370"/>
                </a:lnTo>
                <a:lnTo>
                  <a:pt x="30202" y="33672"/>
                </a:lnTo>
                <a:lnTo>
                  <a:pt x="35274" y="20939"/>
                </a:lnTo>
                <a:lnTo>
                  <a:pt x="32773" y="7705"/>
                </a:lnTo>
                <a:lnTo>
                  <a:pt x="21843" y="508"/>
                </a:lnTo>
                <a:lnTo>
                  <a:pt x="20446" y="126"/>
                </a:lnTo>
                <a:lnTo>
                  <a:pt x="19050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8474964" y="699643"/>
            <a:ext cx="46990" cy="56515"/>
          </a:xfrm>
          <a:custGeom>
            <a:avLst/>
            <a:gdLst/>
            <a:ahLst/>
            <a:cxnLst/>
            <a:rect l="l" t="t" r="r" b="b"/>
            <a:pathLst>
              <a:path w="46990" h="56515">
                <a:moveTo>
                  <a:pt x="25907" y="0"/>
                </a:moveTo>
                <a:lnTo>
                  <a:pt x="24129" y="0"/>
                </a:lnTo>
                <a:lnTo>
                  <a:pt x="14894" y="2188"/>
                </a:lnTo>
                <a:lnTo>
                  <a:pt x="7207" y="8175"/>
                </a:lnTo>
                <a:lnTo>
                  <a:pt x="1948" y="17091"/>
                </a:lnTo>
                <a:lnTo>
                  <a:pt x="0" y="28067"/>
                </a:lnTo>
                <a:lnTo>
                  <a:pt x="1373" y="37373"/>
                </a:lnTo>
                <a:lnTo>
                  <a:pt x="22605" y="56134"/>
                </a:lnTo>
                <a:lnTo>
                  <a:pt x="24129" y="56134"/>
                </a:lnTo>
                <a:lnTo>
                  <a:pt x="39820" y="47980"/>
                </a:lnTo>
                <a:lnTo>
                  <a:pt x="46688" y="29765"/>
                </a:lnTo>
                <a:lnTo>
                  <a:pt x="43578" y="10860"/>
                </a:lnTo>
                <a:lnTo>
                  <a:pt x="29336" y="635"/>
                </a:lnTo>
                <a:lnTo>
                  <a:pt x="27685" y="127"/>
                </a:lnTo>
                <a:lnTo>
                  <a:pt x="25907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6" name="object 46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8374713" y="3843654"/>
            <a:ext cx="71294" cy="85115"/>
          </a:xfrm>
          <a:prstGeom prst="rect">
            <a:avLst/>
          </a:prstGeom>
        </p:spPr>
      </p:pic>
      <p:sp>
        <p:nvSpPr>
          <p:cNvPr id="47" name="object 47"/>
          <p:cNvSpPr/>
          <p:nvPr/>
        </p:nvSpPr>
        <p:spPr>
          <a:xfrm>
            <a:off x="8911383" y="4317491"/>
            <a:ext cx="34925" cy="40005"/>
          </a:xfrm>
          <a:custGeom>
            <a:avLst/>
            <a:gdLst/>
            <a:ahLst/>
            <a:cxnLst/>
            <a:rect l="l" t="t" r="r" b="b"/>
            <a:pathLst>
              <a:path w="34925" h="40004">
                <a:moveTo>
                  <a:pt x="16589" y="0"/>
                </a:moveTo>
                <a:lnTo>
                  <a:pt x="15700" y="0"/>
                </a:lnTo>
                <a:lnTo>
                  <a:pt x="14811" y="101"/>
                </a:lnTo>
                <a:lnTo>
                  <a:pt x="13922" y="304"/>
                </a:lnTo>
                <a:lnTo>
                  <a:pt x="2823" y="7214"/>
                </a:lnTo>
                <a:lnTo>
                  <a:pt x="0" y="20645"/>
                </a:lnTo>
                <a:lnTo>
                  <a:pt x="4867" y="33735"/>
                </a:lnTo>
                <a:lnTo>
                  <a:pt x="16843" y="39624"/>
                </a:lnTo>
                <a:lnTo>
                  <a:pt x="17732" y="39624"/>
                </a:lnTo>
                <a:lnTo>
                  <a:pt x="34496" y="20726"/>
                </a:lnTo>
                <a:lnTo>
                  <a:pt x="33002" y="12623"/>
                </a:lnTo>
                <a:lnTo>
                  <a:pt x="29019" y="6038"/>
                </a:lnTo>
                <a:lnTo>
                  <a:pt x="23298" y="1616"/>
                </a:lnTo>
                <a:lnTo>
                  <a:pt x="16589" y="0"/>
                </a:lnTo>
                <a:close/>
              </a:path>
            </a:pathLst>
          </a:custGeom>
          <a:solidFill>
            <a:srgbClr val="FFE782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8" name="object 48"/>
          <p:cNvGrpSpPr/>
          <p:nvPr/>
        </p:nvGrpSpPr>
        <p:grpSpPr>
          <a:xfrm>
            <a:off x="7647305" y="3898482"/>
            <a:ext cx="494665" cy="518795"/>
            <a:chOff x="7647305" y="3898482"/>
            <a:chExt cx="494665" cy="518795"/>
          </a:xfrm>
        </p:grpSpPr>
        <p:sp>
          <p:nvSpPr>
            <p:cNvPr id="49" name="object 49"/>
            <p:cNvSpPr/>
            <p:nvPr/>
          </p:nvSpPr>
          <p:spPr>
            <a:xfrm>
              <a:off x="7776924" y="4112483"/>
              <a:ext cx="346075" cy="304800"/>
            </a:xfrm>
            <a:custGeom>
              <a:avLst/>
              <a:gdLst/>
              <a:ahLst/>
              <a:cxnLst/>
              <a:rect l="l" t="t" r="r" b="b"/>
              <a:pathLst>
                <a:path w="346075" h="304800">
                  <a:moveTo>
                    <a:pt x="167417" y="0"/>
                  </a:moveTo>
                  <a:lnTo>
                    <a:pt x="128311" y="5750"/>
                  </a:lnTo>
                  <a:lnTo>
                    <a:pt x="91741" y="18889"/>
                  </a:lnTo>
                  <a:lnTo>
                    <a:pt x="34591" y="64642"/>
                  </a:lnTo>
                  <a:lnTo>
                    <a:pt x="9064" y="134027"/>
                  </a:lnTo>
                  <a:lnTo>
                    <a:pt x="2157" y="163191"/>
                  </a:lnTo>
                  <a:lnTo>
                    <a:pt x="2724" y="222681"/>
                  </a:lnTo>
                  <a:lnTo>
                    <a:pt x="25876" y="278631"/>
                  </a:lnTo>
                  <a:lnTo>
                    <a:pt x="78327" y="304198"/>
                  </a:lnTo>
                  <a:lnTo>
                    <a:pt x="108886" y="299623"/>
                  </a:lnTo>
                  <a:lnTo>
                    <a:pt x="150653" y="268978"/>
                  </a:lnTo>
                  <a:lnTo>
                    <a:pt x="172386" y="233672"/>
                  </a:lnTo>
                  <a:lnTo>
                    <a:pt x="177099" y="225908"/>
                  </a:lnTo>
                  <a:lnTo>
                    <a:pt x="182086" y="219778"/>
                  </a:lnTo>
                  <a:lnTo>
                    <a:pt x="187334" y="215134"/>
                  </a:lnTo>
                  <a:lnTo>
                    <a:pt x="192833" y="211828"/>
                  </a:lnTo>
                  <a:lnTo>
                    <a:pt x="213348" y="208669"/>
                  </a:lnTo>
                  <a:lnTo>
                    <a:pt x="235696" y="213733"/>
                  </a:lnTo>
                  <a:lnTo>
                    <a:pt x="259091" y="220768"/>
                  </a:lnTo>
                  <a:lnTo>
                    <a:pt x="282749" y="223524"/>
                  </a:lnTo>
                  <a:lnTo>
                    <a:pt x="324111" y="198137"/>
                  </a:lnTo>
                  <a:lnTo>
                    <a:pt x="345733" y="133103"/>
                  </a:lnTo>
                  <a:lnTo>
                    <a:pt x="343328" y="103636"/>
                  </a:lnTo>
                  <a:lnTo>
                    <a:pt x="305355" y="47031"/>
                  </a:lnTo>
                  <a:lnTo>
                    <a:pt x="245665" y="12399"/>
                  </a:lnTo>
                  <a:lnTo>
                    <a:pt x="207166" y="2071"/>
                  </a:lnTo>
                  <a:lnTo>
                    <a:pt x="167417" y="0"/>
                  </a:lnTo>
                  <a:close/>
                </a:path>
              </a:pathLst>
            </a:custGeom>
            <a:solidFill>
              <a:srgbClr val="FFE782">
                <a:alpha val="58430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0" name="object 5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647305" y="3947122"/>
              <a:ext cx="205620" cy="292985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890780" y="3898482"/>
              <a:ext cx="115075" cy="149756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034437" y="3983939"/>
              <a:ext cx="107209" cy="123769"/>
            </a:xfrm>
            <a:prstGeom prst="rect">
              <a:avLst/>
            </a:prstGeom>
          </p:spPr>
        </p:pic>
      </p:grpSp>
      <p:pic>
        <p:nvPicPr>
          <p:cNvPr id="53" name="object 53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2241295" y="286638"/>
            <a:ext cx="4667250" cy="4352417"/>
          </a:xfrm>
          <a:prstGeom prst="rect">
            <a:avLst/>
          </a:prstGeom>
        </p:spPr>
      </p:pic>
      <p:sp>
        <p:nvSpPr>
          <p:cNvPr id="54" name="object 5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795" marR="5080" indent="-1270" algn="ctr">
              <a:lnSpc>
                <a:spcPct val="100000"/>
              </a:lnSpc>
              <a:spcBef>
                <a:spcPts val="105"/>
              </a:spcBef>
            </a:pPr>
            <a:r>
              <a:rPr spc="-640" dirty="0"/>
              <a:t>C</a:t>
            </a:r>
            <a:r>
              <a:rPr spc="-715" dirty="0"/>
              <a:t>O</a:t>
            </a:r>
            <a:r>
              <a:rPr spc="-610" dirty="0"/>
              <a:t>R</a:t>
            </a:r>
            <a:r>
              <a:rPr spc="-865" dirty="0"/>
              <a:t>TE</a:t>
            </a:r>
            <a:r>
              <a:rPr spc="-330" dirty="0"/>
              <a:t> </a:t>
            </a:r>
            <a:r>
              <a:rPr spc="-725" dirty="0"/>
              <a:t>C</a:t>
            </a:r>
            <a:r>
              <a:rPr spc="-819" dirty="0"/>
              <a:t>O</a:t>
            </a:r>
            <a:r>
              <a:rPr spc="-615" dirty="0"/>
              <a:t>M</a:t>
            </a:r>
            <a:r>
              <a:rPr spc="-455" dirty="0"/>
              <a:t>E</a:t>
            </a:r>
            <a:r>
              <a:rPr spc="-380" dirty="0"/>
              <a:t>RCI</a:t>
            </a:r>
            <a:r>
              <a:rPr spc="-470" dirty="0"/>
              <a:t>A</a:t>
            </a:r>
            <a:r>
              <a:rPr spc="-575" dirty="0"/>
              <a:t>L  </a:t>
            </a:r>
            <a:r>
              <a:rPr spc="-380" dirty="0"/>
              <a:t>S</a:t>
            </a:r>
            <a:r>
              <a:rPr spc="-430" dirty="0"/>
              <a:t>C</a:t>
            </a:r>
            <a:r>
              <a:rPr spc="-710" dirty="0"/>
              <a:t>H</a:t>
            </a:r>
            <a:r>
              <a:rPr spc="-625" dirty="0"/>
              <a:t>NA</a:t>
            </a:r>
            <a:r>
              <a:rPr spc="-635" dirty="0"/>
              <a:t>U</a:t>
            </a:r>
            <a:r>
              <a:rPr spc="-515" dirty="0"/>
              <a:t>ZER</a:t>
            </a:r>
            <a:r>
              <a:rPr spc="-320" dirty="0"/>
              <a:t> </a:t>
            </a:r>
            <a:r>
              <a:rPr spc="-305" dirty="0"/>
              <a:t>M</a:t>
            </a:r>
            <a:r>
              <a:rPr spc="-90" dirty="0"/>
              <a:t>I</a:t>
            </a:r>
            <a:r>
              <a:rPr spc="-345" dirty="0"/>
              <a:t>NI</a:t>
            </a:r>
            <a:r>
              <a:rPr spc="-445" dirty="0"/>
              <a:t>A</a:t>
            </a:r>
            <a:r>
              <a:rPr spc="-585" dirty="0"/>
              <a:t>TURA  A</a:t>
            </a:r>
            <a:r>
              <a:rPr spc="-295" dirty="0"/>
              <a:t> </a:t>
            </a:r>
            <a:r>
              <a:rPr spc="-459" dirty="0"/>
              <a:t>M</a:t>
            </a:r>
            <a:r>
              <a:rPr spc="-720" dirty="0"/>
              <a:t>Á</a:t>
            </a:r>
            <a:r>
              <a:rPr spc="-795" dirty="0"/>
              <a:t>Q</a:t>
            </a:r>
            <a:r>
              <a:rPr spc="-455" dirty="0"/>
              <a:t>U</a:t>
            </a:r>
            <a:r>
              <a:rPr spc="-170" dirty="0"/>
              <a:t>I</a:t>
            </a:r>
            <a:r>
              <a:rPr spc="-600" dirty="0"/>
              <a:t>NA</a:t>
            </a:r>
            <a:endParaRPr spc="-6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0"/>
            <a:ext cx="3505200" cy="4941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cto 5"/>
          <p:cNvCxnSpPr/>
          <p:nvPr/>
        </p:nvCxnSpPr>
        <p:spPr>
          <a:xfrm>
            <a:off x="5005003" y="1138510"/>
            <a:ext cx="3778274" cy="0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1 Título"/>
          <p:cNvSpPr txBox="1"/>
          <p:nvPr/>
        </p:nvSpPr>
        <p:spPr>
          <a:xfrm>
            <a:off x="4882343" y="281260"/>
            <a:ext cx="3348372" cy="857250"/>
          </a:xfrm>
          <a:prstGeom prst="rect">
            <a:avLst/>
          </a:prstGeom>
        </p:spPr>
        <p:txBody>
          <a:bodyPr vert="horz" lIns="76412" tIns="38206" rIns="76412" bIns="38206" rtlCol="0" anchor="ctr">
            <a:normAutofit fontScale="97500"/>
          </a:bodyPr>
          <a:lstStyle>
            <a:lvl1pPr algn="ctr" defTabSz="101854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CO" sz="3300" b="1" dirty="0">
              <a:latin typeface="Tahoma Bold"/>
              <a:cs typeface="Tahoma Bold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7604" y="1275606"/>
            <a:ext cx="3997399" cy="3422127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3275856" y="608998"/>
            <a:ext cx="577754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100" dirty="0">
                <a:latin typeface="Walter" panose="00000400000000000000" pitchFamily="2" charset="0"/>
              </a:rPr>
              <a:t>PARALELAS DE SENTIDO CONTRARIO</a:t>
            </a:r>
            <a:endParaRPr lang="es-CO" sz="2100" dirty="0">
              <a:latin typeface="Walter" panose="00000400000000000000" pitchFamily="2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5801533" y="2137355"/>
            <a:ext cx="29915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3200" dirty="0">
                <a:latin typeface="Cooper Black" panose="0208090404030B020404" pitchFamily="18" charset="0"/>
              </a:rPr>
              <a:t>ANTEBRAZO</a:t>
            </a:r>
            <a:endParaRPr lang="es-CO" sz="3200" dirty="0">
              <a:latin typeface="Cooper Black" panose="0208090404030B020404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76" r="23577"/>
          <a:stretch>
            <a:fillRect/>
          </a:stretch>
        </p:blipFill>
        <p:spPr bwMode="auto">
          <a:xfrm>
            <a:off x="1562474" y="17704"/>
            <a:ext cx="5371726" cy="5024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2461"/>
            <a:ext cx="2819400" cy="4925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9425" y="75711"/>
            <a:ext cx="5109575" cy="4782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o 8"/>
          <p:cNvGrpSpPr/>
          <p:nvPr/>
        </p:nvGrpSpPr>
        <p:grpSpPr>
          <a:xfrm>
            <a:off x="1600200" y="285750"/>
            <a:ext cx="5562600" cy="4724400"/>
            <a:chOff x="2438400" y="528251"/>
            <a:chExt cx="4974145" cy="4086998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44" t="6306" b="6306"/>
            <a:stretch>
              <a:fillRect/>
            </a:stretch>
          </p:blipFill>
          <p:spPr bwMode="auto">
            <a:xfrm>
              <a:off x="2438400" y="528251"/>
              <a:ext cx="4974145" cy="4086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8" name="Grupo 7"/>
            <p:cNvGrpSpPr/>
            <p:nvPr/>
          </p:nvGrpSpPr>
          <p:grpSpPr>
            <a:xfrm>
              <a:off x="2438400" y="666750"/>
              <a:ext cx="4497779" cy="3948499"/>
              <a:chOff x="2438400" y="666750"/>
              <a:chExt cx="4497779" cy="3948499"/>
            </a:xfrm>
          </p:grpSpPr>
          <p:sp>
            <p:nvSpPr>
              <p:cNvPr id="2" name="CuadroTexto 1"/>
              <p:cNvSpPr txBox="1"/>
              <p:nvPr/>
            </p:nvSpPr>
            <p:spPr>
              <a:xfrm>
                <a:off x="4030552" y="1977651"/>
                <a:ext cx="169328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CO" sz="1200" dirty="0">
                    <a:solidFill>
                      <a:srgbClr val="0000CC"/>
                    </a:solidFill>
                  </a:rPr>
                  <a:t>CUCHILLA 7F/4FC/ 3 3/4</a:t>
                </a:r>
                <a:endParaRPr lang="es-CO" sz="1200" dirty="0">
                  <a:solidFill>
                    <a:srgbClr val="0000CC"/>
                  </a:solidFill>
                </a:endParaRPr>
              </a:p>
            </p:txBody>
          </p:sp>
          <p:sp>
            <p:nvSpPr>
              <p:cNvPr id="3" name="CuadroTexto 2"/>
              <p:cNvSpPr txBox="1"/>
              <p:nvPr/>
            </p:nvSpPr>
            <p:spPr>
              <a:xfrm>
                <a:off x="3276600" y="666750"/>
                <a:ext cx="925253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CO" sz="1100" dirty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rPr>
                  <a:t>CUCHILLA 10</a:t>
                </a:r>
                <a:endParaRPr lang="es-CO" sz="1100" dirty="0">
                  <a:solidFill>
                    <a:schemeClr val="accent3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4" name="CuadroTexto 3"/>
              <p:cNvSpPr txBox="1"/>
              <p:nvPr/>
            </p:nvSpPr>
            <p:spPr>
              <a:xfrm>
                <a:off x="2438400" y="666750"/>
                <a:ext cx="984565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CO" sz="1200" dirty="0">
                    <a:solidFill>
                      <a:srgbClr val="0000CC"/>
                    </a:solidFill>
                  </a:rPr>
                  <a:t>CUCHILLA 7F</a:t>
                </a:r>
                <a:endParaRPr lang="es-CO" sz="1200" dirty="0">
                  <a:solidFill>
                    <a:srgbClr val="0000CC"/>
                  </a:solidFill>
                </a:endParaRPr>
              </a:p>
            </p:txBody>
          </p:sp>
          <p:sp>
            <p:nvSpPr>
              <p:cNvPr id="5" name="CuadroTexto 4"/>
              <p:cNvSpPr txBox="1"/>
              <p:nvPr/>
            </p:nvSpPr>
            <p:spPr>
              <a:xfrm>
                <a:off x="5943600" y="1839151"/>
                <a:ext cx="99257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CO" sz="1200" dirty="0">
                    <a:solidFill>
                      <a:srgbClr val="0000CC"/>
                    </a:solidFill>
                  </a:rPr>
                  <a:t>CUCHILLA 10</a:t>
                </a:r>
                <a:endParaRPr lang="es-CO" sz="1200" dirty="0">
                  <a:solidFill>
                    <a:srgbClr val="0000CC"/>
                  </a:solidFill>
                </a:endParaRPr>
              </a:p>
            </p:txBody>
          </p:sp>
          <p:sp>
            <p:nvSpPr>
              <p:cNvPr id="6" name="CuadroTexto 5"/>
              <p:cNvSpPr txBox="1"/>
              <p:nvPr/>
            </p:nvSpPr>
            <p:spPr>
              <a:xfrm>
                <a:off x="4731257" y="3197244"/>
                <a:ext cx="99257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CO" sz="1200" dirty="0">
                    <a:solidFill>
                      <a:schemeClr val="accent4">
                        <a:lumMod val="75000"/>
                      </a:schemeClr>
                    </a:solidFill>
                  </a:rPr>
                  <a:t>CUCHILLA 10</a:t>
                </a:r>
                <a:endParaRPr lang="es-CO" sz="1200" dirty="0">
                  <a:solidFill>
                    <a:schemeClr val="accent4">
                      <a:lumMod val="75000"/>
                    </a:schemeClr>
                  </a:solidFill>
                </a:endParaRPr>
              </a:p>
            </p:txBody>
          </p:sp>
          <p:sp>
            <p:nvSpPr>
              <p:cNvPr id="7" name="CuadroTexto 6"/>
              <p:cNvSpPr txBox="1"/>
              <p:nvPr/>
            </p:nvSpPr>
            <p:spPr>
              <a:xfrm>
                <a:off x="2746647" y="4338250"/>
                <a:ext cx="99257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CO" sz="1200" dirty="0">
                    <a:solidFill>
                      <a:schemeClr val="accent2">
                        <a:lumMod val="75000"/>
                      </a:schemeClr>
                    </a:solidFill>
                  </a:rPr>
                  <a:t>CUCHILLA 40</a:t>
                </a:r>
                <a:endParaRPr lang="es-CO" sz="1200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780288" y="527388"/>
            <a:ext cx="3027293" cy="294885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58155" y="1754133"/>
            <a:ext cx="3022066" cy="2872606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487680" y="505968"/>
            <a:ext cx="3014798" cy="291846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47388" y="2121407"/>
            <a:ext cx="4408768" cy="2452067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473963" y="515112"/>
            <a:ext cx="4521880" cy="258165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60847" y="1333529"/>
            <a:ext cx="3764341" cy="3527969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234695" y="285035"/>
            <a:ext cx="4498251" cy="240319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51703" y="1208532"/>
            <a:ext cx="3649618" cy="368192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8140" y="269772"/>
            <a:ext cx="8622665" cy="4753610"/>
            <a:chOff x="358140" y="269772"/>
            <a:chExt cx="8622665" cy="4753610"/>
          </a:xfrm>
        </p:grpSpPr>
        <p:pic>
          <p:nvPicPr>
            <p:cNvPr id="3" name="object 3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358140" y="269772"/>
              <a:ext cx="4384257" cy="267002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1999" y="2555746"/>
              <a:ext cx="4408768" cy="246732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63068" y="166128"/>
            <a:ext cx="4384257" cy="249325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12435" y="1170453"/>
            <a:ext cx="3698854" cy="377173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cto 5"/>
          <p:cNvCxnSpPr/>
          <p:nvPr/>
        </p:nvCxnSpPr>
        <p:spPr>
          <a:xfrm>
            <a:off x="5005003" y="1138510"/>
            <a:ext cx="3778274" cy="0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1 Título"/>
          <p:cNvSpPr txBox="1"/>
          <p:nvPr/>
        </p:nvSpPr>
        <p:spPr>
          <a:xfrm>
            <a:off x="4882343" y="281260"/>
            <a:ext cx="3348372" cy="857250"/>
          </a:xfrm>
          <a:prstGeom prst="rect">
            <a:avLst/>
          </a:prstGeom>
        </p:spPr>
        <p:txBody>
          <a:bodyPr vert="horz" lIns="76412" tIns="38206" rIns="76412" bIns="38206" rtlCol="0" anchor="ctr">
            <a:normAutofit fontScale="97500"/>
          </a:bodyPr>
          <a:lstStyle>
            <a:lvl1pPr algn="ctr" defTabSz="101854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CO" sz="3300" b="1" dirty="0">
              <a:latin typeface="Tahoma Bold"/>
              <a:cs typeface="Tahoma Bold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0925" y="1112985"/>
            <a:ext cx="3068073" cy="3618400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5650471" y="417497"/>
            <a:ext cx="23326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3200" dirty="0">
                <a:latin typeface="Walter" panose="00000400000000000000" pitchFamily="2" charset="0"/>
              </a:rPr>
              <a:t>RADIALES</a:t>
            </a:r>
            <a:endParaRPr lang="es-CO" sz="3200" dirty="0">
              <a:latin typeface="Walter" panose="00000400000000000000" pitchFamily="2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5801533" y="2137355"/>
            <a:ext cx="218521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3200" dirty="0">
                <a:latin typeface="Cooper Black" panose="0208090404030B020404" pitchFamily="18" charset="0"/>
              </a:rPr>
              <a:t>STOP</a:t>
            </a:r>
            <a:endParaRPr lang="es-CO" sz="3200" dirty="0">
              <a:latin typeface="Cooper Black" panose="0208090404030B020404" pitchFamily="18" charset="0"/>
            </a:endParaRPr>
          </a:p>
          <a:p>
            <a:r>
              <a:rPr lang="es-CO" sz="3200" dirty="0">
                <a:latin typeface="Cooper Black" panose="0208090404030B020404" pitchFamily="18" charset="0"/>
              </a:rPr>
              <a:t>CRÁNEO </a:t>
            </a:r>
            <a:endParaRPr lang="es-CO" sz="3200" dirty="0">
              <a:latin typeface="Cooper Black" panose="0208090404030B020404" pitchFamily="18" charset="0"/>
            </a:endParaRPr>
          </a:p>
          <a:p>
            <a:r>
              <a:rPr lang="es-CO" sz="3200" dirty="0">
                <a:latin typeface="Cooper Black" panose="0208090404030B020404" pitchFamily="18" charset="0"/>
              </a:rPr>
              <a:t>CRUZ</a:t>
            </a:r>
            <a:endParaRPr lang="es-CO" sz="3200" dirty="0">
              <a:latin typeface="Cooper Black" panose="0208090404030B020404" pitchFamily="18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3068" y="134175"/>
            <a:ext cx="8818245" cy="4875530"/>
            <a:chOff x="163068" y="134175"/>
            <a:chExt cx="8818245" cy="4875530"/>
          </a:xfrm>
        </p:grpSpPr>
        <p:pic>
          <p:nvPicPr>
            <p:cNvPr id="3" name="object 3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63068" y="134175"/>
              <a:ext cx="4384257" cy="260592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2000" y="2452130"/>
              <a:ext cx="4408768" cy="255715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84404" y="219468"/>
            <a:ext cx="4293455" cy="249325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0" y="2441462"/>
            <a:ext cx="4343269" cy="2557151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326136" y="228600"/>
            <a:ext cx="4229608" cy="258165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82540" y="1356360"/>
            <a:ext cx="3633234" cy="364236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048512" y="356714"/>
            <a:ext cx="2892897" cy="299297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15255" y="2372897"/>
            <a:ext cx="4198620" cy="1953724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45218" y="959186"/>
            <a:ext cx="4870115" cy="3814263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arcador de contenido 6"/>
          <p:cNvPicPr>
            <a:picLocks noGrp="1"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939998" y="1369219"/>
            <a:ext cx="3263504" cy="3263504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5667375" y="1557253"/>
            <a:ext cx="2057400" cy="2887436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47800" y="420930"/>
            <a:ext cx="1684020" cy="4034632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7297" y="379868"/>
            <a:ext cx="2516503" cy="4126324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5800" y="618904"/>
            <a:ext cx="3213350" cy="373645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0" y="1962150"/>
            <a:ext cx="4843818" cy="1630131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CD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2632075" y="219583"/>
            <a:ext cx="162813" cy="21310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61058" y="4712208"/>
            <a:ext cx="161416" cy="213258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6580631" y="124968"/>
            <a:ext cx="210185" cy="274320"/>
          </a:xfrm>
          <a:custGeom>
            <a:avLst/>
            <a:gdLst/>
            <a:ahLst/>
            <a:cxnLst/>
            <a:rect l="l" t="t" r="r" b="b"/>
            <a:pathLst>
              <a:path w="210184" h="274320">
                <a:moveTo>
                  <a:pt x="105537" y="0"/>
                </a:moveTo>
                <a:lnTo>
                  <a:pt x="96426" y="8058"/>
                </a:lnTo>
                <a:lnTo>
                  <a:pt x="88566" y="30368"/>
                </a:lnTo>
                <a:lnTo>
                  <a:pt x="82587" y="64133"/>
                </a:lnTo>
                <a:lnTo>
                  <a:pt x="79121" y="106553"/>
                </a:lnTo>
                <a:lnTo>
                  <a:pt x="47738" y="110549"/>
                </a:lnTo>
                <a:lnTo>
                  <a:pt x="22653" y="117475"/>
                </a:lnTo>
                <a:lnTo>
                  <a:pt x="6022" y="126591"/>
                </a:lnTo>
                <a:lnTo>
                  <a:pt x="0" y="137160"/>
                </a:lnTo>
                <a:lnTo>
                  <a:pt x="6022" y="147657"/>
                </a:lnTo>
                <a:lnTo>
                  <a:pt x="22653" y="156559"/>
                </a:lnTo>
                <a:lnTo>
                  <a:pt x="47738" y="163413"/>
                </a:lnTo>
                <a:lnTo>
                  <a:pt x="79121" y="167767"/>
                </a:lnTo>
                <a:lnTo>
                  <a:pt x="82587" y="210186"/>
                </a:lnTo>
                <a:lnTo>
                  <a:pt x="88566" y="243951"/>
                </a:lnTo>
                <a:lnTo>
                  <a:pt x="96426" y="266261"/>
                </a:lnTo>
                <a:lnTo>
                  <a:pt x="105537" y="274320"/>
                </a:lnTo>
                <a:lnTo>
                  <a:pt x="114718" y="266261"/>
                </a:lnTo>
                <a:lnTo>
                  <a:pt x="122602" y="243951"/>
                </a:lnTo>
                <a:lnTo>
                  <a:pt x="128557" y="210186"/>
                </a:lnTo>
                <a:lnTo>
                  <a:pt x="131952" y="167767"/>
                </a:lnTo>
                <a:lnTo>
                  <a:pt x="163196" y="163413"/>
                </a:lnTo>
                <a:lnTo>
                  <a:pt x="187975" y="156559"/>
                </a:lnTo>
                <a:lnTo>
                  <a:pt x="204301" y="147657"/>
                </a:lnTo>
                <a:lnTo>
                  <a:pt x="210185" y="137160"/>
                </a:lnTo>
                <a:lnTo>
                  <a:pt x="204301" y="126591"/>
                </a:lnTo>
                <a:lnTo>
                  <a:pt x="187975" y="117475"/>
                </a:lnTo>
                <a:lnTo>
                  <a:pt x="163196" y="110549"/>
                </a:lnTo>
                <a:lnTo>
                  <a:pt x="131952" y="106553"/>
                </a:lnTo>
                <a:lnTo>
                  <a:pt x="128557" y="63704"/>
                </a:lnTo>
                <a:lnTo>
                  <a:pt x="122602" y="29987"/>
                </a:lnTo>
                <a:lnTo>
                  <a:pt x="114718" y="7915"/>
                </a:lnTo>
                <a:lnTo>
                  <a:pt x="105537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709786" y="1194816"/>
            <a:ext cx="210185" cy="276225"/>
          </a:xfrm>
          <a:custGeom>
            <a:avLst/>
            <a:gdLst/>
            <a:ahLst/>
            <a:cxnLst/>
            <a:rect l="l" t="t" r="r" b="b"/>
            <a:pathLst>
              <a:path w="210184" h="276225">
                <a:moveTo>
                  <a:pt x="105410" y="0"/>
                </a:moveTo>
                <a:lnTo>
                  <a:pt x="95924" y="8104"/>
                </a:lnTo>
                <a:lnTo>
                  <a:pt x="88106" y="30543"/>
                </a:lnTo>
                <a:lnTo>
                  <a:pt x="82335" y="64508"/>
                </a:lnTo>
                <a:lnTo>
                  <a:pt x="78994" y="107187"/>
                </a:lnTo>
                <a:lnTo>
                  <a:pt x="47630" y="111132"/>
                </a:lnTo>
                <a:lnTo>
                  <a:pt x="22590" y="118078"/>
                </a:lnTo>
                <a:lnTo>
                  <a:pt x="6002" y="127261"/>
                </a:lnTo>
                <a:lnTo>
                  <a:pt x="0" y="137922"/>
                </a:lnTo>
                <a:lnTo>
                  <a:pt x="6002" y="148064"/>
                </a:lnTo>
                <a:lnTo>
                  <a:pt x="22590" y="157051"/>
                </a:lnTo>
                <a:lnTo>
                  <a:pt x="47630" y="164157"/>
                </a:lnTo>
                <a:lnTo>
                  <a:pt x="78994" y="168656"/>
                </a:lnTo>
                <a:lnTo>
                  <a:pt x="82460" y="211335"/>
                </a:lnTo>
                <a:lnTo>
                  <a:pt x="88439" y="245300"/>
                </a:lnTo>
                <a:lnTo>
                  <a:pt x="96299" y="267739"/>
                </a:lnTo>
                <a:lnTo>
                  <a:pt x="105410" y="275844"/>
                </a:lnTo>
                <a:lnTo>
                  <a:pt x="114593" y="267739"/>
                </a:lnTo>
                <a:lnTo>
                  <a:pt x="122491" y="245300"/>
                </a:lnTo>
                <a:lnTo>
                  <a:pt x="128484" y="211335"/>
                </a:lnTo>
                <a:lnTo>
                  <a:pt x="131953" y="168656"/>
                </a:lnTo>
                <a:lnTo>
                  <a:pt x="163196" y="164157"/>
                </a:lnTo>
                <a:lnTo>
                  <a:pt x="187975" y="157051"/>
                </a:lnTo>
                <a:lnTo>
                  <a:pt x="204301" y="148064"/>
                </a:lnTo>
                <a:lnTo>
                  <a:pt x="210185" y="137922"/>
                </a:lnTo>
                <a:lnTo>
                  <a:pt x="204301" y="127261"/>
                </a:lnTo>
                <a:lnTo>
                  <a:pt x="187975" y="118078"/>
                </a:lnTo>
                <a:lnTo>
                  <a:pt x="163196" y="111132"/>
                </a:lnTo>
                <a:lnTo>
                  <a:pt x="131953" y="107187"/>
                </a:lnTo>
                <a:lnTo>
                  <a:pt x="128484" y="64079"/>
                </a:lnTo>
                <a:lnTo>
                  <a:pt x="122491" y="30162"/>
                </a:lnTo>
                <a:lnTo>
                  <a:pt x="114593" y="7961"/>
                </a:lnTo>
                <a:lnTo>
                  <a:pt x="105410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226908" y="1534667"/>
            <a:ext cx="210820" cy="274320"/>
          </a:xfrm>
          <a:custGeom>
            <a:avLst/>
            <a:gdLst/>
            <a:ahLst/>
            <a:cxnLst/>
            <a:rect l="l" t="t" r="r" b="b"/>
            <a:pathLst>
              <a:path w="210819" h="274319">
                <a:moveTo>
                  <a:pt x="104686" y="0"/>
                </a:moveTo>
                <a:lnTo>
                  <a:pt x="95557" y="8058"/>
                </a:lnTo>
                <a:lnTo>
                  <a:pt x="87668" y="30368"/>
                </a:lnTo>
                <a:lnTo>
                  <a:pt x="81683" y="64133"/>
                </a:lnTo>
                <a:lnTo>
                  <a:pt x="78270" y="106553"/>
                </a:lnTo>
                <a:lnTo>
                  <a:pt x="47025" y="110531"/>
                </a:lnTo>
                <a:lnTo>
                  <a:pt x="22232" y="117427"/>
                </a:lnTo>
                <a:lnTo>
                  <a:pt x="5891" y="126537"/>
                </a:lnTo>
                <a:lnTo>
                  <a:pt x="0" y="137160"/>
                </a:lnTo>
                <a:lnTo>
                  <a:pt x="5891" y="147585"/>
                </a:lnTo>
                <a:lnTo>
                  <a:pt x="22232" y="156464"/>
                </a:lnTo>
                <a:lnTo>
                  <a:pt x="47025" y="163341"/>
                </a:lnTo>
                <a:lnTo>
                  <a:pt x="78270" y="167767"/>
                </a:lnTo>
                <a:lnTo>
                  <a:pt x="81683" y="210615"/>
                </a:lnTo>
                <a:lnTo>
                  <a:pt x="87668" y="244332"/>
                </a:lnTo>
                <a:lnTo>
                  <a:pt x="95557" y="266404"/>
                </a:lnTo>
                <a:lnTo>
                  <a:pt x="104686" y="274320"/>
                </a:lnTo>
                <a:lnTo>
                  <a:pt x="114185" y="266261"/>
                </a:lnTo>
                <a:lnTo>
                  <a:pt x="122100" y="243951"/>
                </a:lnTo>
                <a:lnTo>
                  <a:pt x="128135" y="210186"/>
                </a:lnTo>
                <a:lnTo>
                  <a:pt x="131991" y="167767"/>
                </a:lnTo>
                <a:lnTo>
                  <a:pt x="163235" y="163341"/>
                </a:lnTo>
                <a:lnTo>
                  <a:pt x="188013" y="156464"/>
                </a:lnTo>
                <a:lnTo>
                  <a:pt x="204339" y="147585"/>
                </a:lnTo>
                <a:lnTo>
                  <a:pt x="210223" y="137160"/>
                </a:lnTo>
                <a:lnTo>
                  <a:pt x="204339" y="126537"/>
                </a:lnTo>
                <a:lnTo>
                  <a:pt x="188013" y="117427"/>
                </a:lnTo>
                <a:lnTo>
                  <a:pt x="163235" y="110531"/>
                </a:lnTo>
                <a:lnTo>
                  <a:pt x="131991" y="106553"/>
                </a:lnTo>
                <a:lnTo>
                  <a:pt x="128135" y="63704"/>
                </a:lnTo>
                <a:lnTo>
                  <a:pt x="122100" y="29987"/>
                </a:lnTo>
                <a:lnTo>
                  <a:pt x="114185" y="7915"/>
                </a:lnTo>
                <a:lnTo>
                  <a:pt x="104686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66988" y="3811523"/>
            <a:ext cx="163067" cy="21335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250935" y="4887569"/>
            <a:ext cx="111252" cy="14315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45363" y="467994"/>
            <a:ext cx="109728" cy="144652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147316" y="2162682"/>
            <a:ext cx="111125" cy="143129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039100" y="2505582"/>
            <a:ext cx="109600" cy="143129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71232" y="1338072"/>
            <a:ext cx="71769" cy="83692"/>
          </a:xfrm>
          <a:prstGeom prst="rect">
            <a:avLst/>
          </a:prstGeom>
        </p:spPr>
      </p:pic>
      <p:sp>
        <p:nvSpPr>
          <p:cNvPr id="14" name="object 14"/>
          <p:cNvSpPr/>
          <p:nvPr/>
        </p:nvSpPr>
        <p:spPr>
          <a:xfrm>
            <a:off x="204215" y="1457071"/>
            <a:ext cx="34925" cy="39370"/>
          </a:xfrm>
          <a:custGeom>
            <a:avLst/>
            <a:gdLst/>
            <a:ahLst/>
            <a:cxnLst/>
            <a:rect l="l" t="t" r="r" b="b"/>
            <a:pathLst>
              <a:path w="34925" h="39369">
                <a:moveTo>
                  <a:pt x="19456" y="0"/>
                </a:moveTo>
                <a:lnTo>
                  <a:pt x="18478" y="0"/>
                </a:lnTo>
                <a:lnTo>
                  <a:pt x="11374" y="1468"/>
                </a:lnTo>
                <a:lnTo>
                  <a:pt x="5491" y="5556"/>
                </a:lnTo>
                <a:lnTo>
                  <a:pt x="1481" y="11787"/>
                </a:lnTo>
                <a:lnTo>
                  <a:pt x="0" y="19684"/>
                </a:lnTo>
                <a:lnTo>
                  <a:pt x="0" y="29337"/>
                </a:lnTo>
                <a:lnTo>
                  <a:pt x="6070" y="37083"/>
                </a:lnTo>
                <a:lnTo>
                  <a:pt x="13830" y="38988"/>
                </a:lnTo>
                <a:lnTo>
                  <a:pt x="15087" y="39242"/>
                </a:lnTo>
                <a:lnTo>
                  <a:pt x="16332" y="39369"/>
                </a:lnTo>
                <a:lnTo>
                  <a:pt x="17589" y="39369"/>
                </a:lnTo>
                <a:lnTo>
                  <a:pt x="29398" y="33633"/>
                </a:lnTo>
                <a:lnTo>
                  <a:pt x="34421" y="20812"/>
                </a:lnTo>
                <a:lnTo>
                  <a:pt x="32032" y="7491"/>
                </a:lnTo>
                <a:lnTo>
                  <a:pt x="21602" y="253"/>
                </a:lnTo>
                <a:lnTo>
                  <a:pt x="19456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12776" y="1751202"/>
            <a:ext cx="48260" cy="56515"/>
          </a:xfrm>
          <a:custGeom>
            <a:avLst/>
            <a:gdLst/>
            <a:ahLst/>
            <a:cxnLst/>
            <a:rect l="l" t="t" r="r" b="b"/>
            <a:pathLst>
              <a:path w="48260" h="56514">
                <a:moveTo>
                  <a:pt x="26593" y="0"/>
                </a:moveTo>
                <a:lnTo>
                  <a:pt x="24803" y="0"/>
                </a:lnTo>
                <a:lnTo>
                  <a:pt x="15282" y="2188"/>
                </a:lnTo>
                <a:lnTo>
                  <a:pt x="7383" y="8175"/>
                </a:lnTo>
                <a:lnTo>
                  <a:pt x="1993" y="17091"/>
                </a:lnTo>
                <a:lnTo>
                  <a:pt x="0" y="28067"/>
                </a:lnTo>
                <a:lnTo>
                  <a:pt x="1401" y="37373"/>
                </a:lnTo>
                <a:lnTo>
                  <a:pt x="23202" y="56134"/>
                </a:lnTo>
                <a:lnTo>
                  <a:pt x="24803" y="56134"/>
                </a:lnTo>
                <a:lnTo>
                  <a:pt x="40899" y="47980"/>
                </a:lnTo>
                <a:lnTo>
                  <a:pt x="47961" y="29765"/>
                </a:lnTo>
                <a:lnTo>
                  <a:pt x="44784" y="10860"/>
                </a:lnTo>
                <a:lnTo>
                  <a:pt x="30162" y="635"/>
                </a:lnTo>
                <a:lnTo>
                  <a:pt x="28371" y="126"/>
                </a:lnTo>
                <a:lnTo>
                  <a:pt x="26593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6" name="object 1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357949" y="1967610"/>
            <a:ext cx="71294" cy="85089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205375" y="4311497"/>
            <a:ext cx="71342" cy="85140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85888" y="4700015"/>
            <a:ext cx="70510" cy="85242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52132" y="4570476"/>
            <a:ext cx="70543" cy="85242"/>
          </a:xfrm>
          <a:prstGeom prst="rect">
            <a:avLst/>
          </a:prstGeom>
        </p:spPr>
      </p:pic>
      <p:sp>
        <p:nvSpPr>
          <p:cNvPr id="20" name="object 20"/>
          <p:cNvSpPr/>
          <p:nvPr/>
        </p:nvSpPr>
        <p:spPr>
          <a:xfrm>
            <a:off x="548640" y="4527905"/>
            <a:ext cx="33655" cy="40005"/>
          </a:xfrm>
          <a:custGeom>
            <a:avLst/>
            <a:gdLst/>
            <a:ahLst/>
            <a:cxnLst/>
            <a:rect l="l" t="t" r="r" b="b"/>
            <a:pathLst>
              <a:path w="33654" h="40004">
                <a:moveTo>
                  <a:pt x="18732" y="0"/>
                </a:moveTo>
                <a:lnTo>
                  <a:pt x="17792" y="0"/>
                </a:lnTo>
                <a:lnTo>
                  <a:pt x="10951" y="1464"/>
                </a:lnTo>
                <a:lnTo>
                  <a:pt x="5286" y="5543"/>
                </a:lnTo>
                <a:lnTo>
                  <a:pt x="1426" y="11765"/>
                </a:lnTo>
                <a:lnTo>
                  <a:pt x="0" y="19659"/>
                </a:lnTo>
                <a:lnTo>
                  <a:pt x="0" y="29387"/>
                </a:lnTo>
                <a:lnTo>
                  <a:pt x="5841" y="37109"/>
                </a:lnTo>
                <a:lnTo>
                  <a:pt x="14528" y="39319"/>
                </a:lnTo>
                <a:lnTo>
                  <a:pt x="15735" y="39420"/>
                </a:lnTo>
                <a:lnTo>
                  <a:pt x="16929" y="39420"/>
                </a:lnTo>
                <a:lnTo>
                  <a:pt x="28303" y="33689"/>
                </a:lnTo>
                <a:lnTo>
                  <a:pt x="33143" y="20877"/>
                </a:lnTo>
                <a:lnTo>
                  <a:pt x="30845" y="7557"/>
                </a:lnTo>
                <a:lnTo>
                  <a:pt x="20802" y="304"/>
                </a:lnTo>
                <a:lnTo>
                  <a:pt x="19773" y="101"/>
                </a:lnTo>
                <a:lnTo>
                  <a:pt x="18732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650836" y="4943957"/>
            <a:ext cx="34290" cy="41275"/>
          </a:xfrm>
          <a:custGeom>
            <a:avLst/>
            <a:gdLst/>
            <a:ahLst/>
            <a:cxnLst/>
            <a:rect l="l" t="t" r="r" b="b"/>
            <a:pathLst>
              <a:path w="34290" h="41275">
                <a:moveTo>
                  <a:pt x="18427" y="0"/>
                </a:moveTo>
                <a:lnTo>
                  <a:pt x="17119" y="0"/>
                </a:lnTo>
                <a:lnTo>
                  <a:pt x="10501" y="1602"/>
                </a:lnTo>
                <a:lnTo>
                  <a:pt x="5054" y="5984"/>
                </a:lnTo>
                <a:lnTo>
                  <a:pt x="1360" y="12505"/>
                </a:lnTo>
                <a:lnTo>
                  <a:pt x="0" y="20523"/>
                </a:lnTo>
                <a:lnTo>
                  <a:pt x="0" y="30581"/>
                </a:lnTo>
                <a:lnTo>
                  <a:pt x="5854" y="38557"/>
                </a:lnTo>
                <a:lnTo>
                  <a:pt x="15544" y="40843"/>
                </a:lnTo>
                <a:lnTo>
                  <a:pt x="16776" y="40944"/>
                </a:lnTo>
                <a:lnTo>
                  <a:pt x="17818" y="40944"/>
                </a:lnTo>
                <a:lnTo>
                  <a:pt x="29161" y="35021"/>
                </a:lnTo>
                <a:lnTo>
                  <a:pt x="34048" y="21780"/>
                </a:lnTo>
                <a:lnTo>
                  <a:pt x="31630" y="8015"/>
                </a:lnTo>
                <a:lnTo>
                  <a:pt x="21056" y="520"/>
                </a:lnTo>
                <a:lnTo>
                  <a:pt x="19748" y="101"/>
                </a:lnTo>
                <a:lnTo>
                  <a:pt x="18427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457200" y="4822037"/>
            <a:ext cx="46990" cy="56515"/>
          </a:xfrm>
          <a:custGeom>
            <a:avLst/>
            <a:gdLst/>
            <a:ahLst/>
            <a:cxnLst/>
            <a:rect l="l" t="t" r="r" b="b"/>
            <a:pathLst>
              <a:path w="46990" h="56514">
                <a:moveTo>
                  <a:pt x="25895" y="0"/>
                </a:moveTo>
                <a:lnTo>
                  <a:pt x="24155" y="0"/>
                </a:lnTo>
                <a:lnTo>
                  <a:pt x="14884" y="2197"/>
                </a:lnTo>
                <a:lnTo>
                  <a:pt x="7191" y="8204"/>
                </a:lnTo>
                <a:lnTo>
                  <a:pt x="1941" y="17145"/>
                </a:lnTo>
                <a:lnTo>
                  <a:pt x="0" y="28143"/>
                </a:lnTo>
                <a:lnTo>
                  <a:pt x="1364" y="37431"/>
                </a:lnTo>
                <a:lnTo>
                  <a:pt x="5245" y="45605"/>
                </a:lnTo>
                <a:lnTo>
                  <a:pt x="11326" y="51931"/>
                </a:lnTo>
                <a:lnTo>
                  <a:pt x="19291" y="55676"/>
                </a:lnTo>
                <a:lnTo>
                  <a:pt x="22593" y="56184"/>
                </a:lnTo>
                <a:lnTo>
                  <a:pt x="24155" y="56184"/>
                </a:lnTo>
                <a:lnTo>
                  <a:pt x="39826" y="48029"/>
                </a:lnTo>
                <a:lnTo>
                  <a:pt x="46699" y="29806"/>
                </a:lnTo>
                <a:lnTo>
                  <a:pt x="43602" y="10879"/>
                </a:lnTo>
                <a:lnTo>
                  <a:pt x="29362" y="609"/>
                </a:lnTo>
                <a:lnTo>
                  <a:pt x="27635" y="203"/>
                </a:lnTo>
                <a:lnTo>
                  <a:pt x="25895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3" name="object 2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7918831" y="832103"/>
            <a:ext cx="69183" cy="83693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8107806" y="56388"/>
            <a:ext cx="69230" cy="83692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919971" y="1937130"/>
            <a:ext cx="111125" cy="144652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7146035" y="4633061"/>
            <a:ext cx="109600" cy="144678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406908" y="3377310"/>
            <a:ext cx="109639" cy="144652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86868" y="2418714"/>
            <a:ext cx="109639" cy="143129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771014" y="710183"/>
            <a:ext cx="70453" cy="83692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437258" y="580644"/>
            <a:ext cx="70500" cy="83692"/>
          </a:xfrm>
          <a:prstGeom prst="rect">
            <a:avLst/>
          </a:prstGeom>
        </p:spPr>
      </p:pic>
      <p:sp>
        <p:nvSpPr>
          <p:cNvPr id="31" name="object 31"/>
          <p:cNvSpPr/>
          <p:nvPr/>
        </p:nvSpPr>
        <p:spPr>
          <a:xfrm>
            <a:off x="1632204" y="536575"/>
            <a:ext cx="34925" cy="41275"/>
          </a:xfrm>
          <a:custGeom>
            <a:avLst/>
            <a:gdLst/>
            <a:ahLst/>
            <a:cxnLst/>
            <a:rect l="l" t="t" r="r" b="b"/>
            <a:pathLst>
              <a:path w="34925" h="41275">
                <a:moveTo>
                  <a:pt x="19431" y="0"/>
                </a:moveTo>
                <a:lnTo>
                  <a:pt x="18414" y="0"/>
                </a:lnTo>
                <a:lnTo>
                  <a:pt x="11358" y="1516"/>
                </a:lnTo>
                <a:lnTo>
                  <a:pt x="5492" y="5746"/>
                </a:lnTo>
                <a:lnTo>
                  <a:pt x="1484" y="12215"/>
                </a:lnTo>
                <a:lnTo>
                  <a:pt x="0" y="20447"/>
                </a:lnTo>
                <a:lnTo>
                  <a:pt x="0" y="30479"/>
                </a:lnTo>
                <a:lnTo>
                  <a:pt x="6095" y="38480"/>
                </a:lnTo>
                <a:lnTo>
                  <a:pt x="13843" y="40512"/>
                </a:lnTo>
                <a:lnTo>
                  <a:pt x="15112" y="40766"/>
                </a:lnTo>
                <a:lnTo>
                  <a:pt x="16382" y="40894"/>
                </a:lnTo>
                <a:lnTo>
                  <a:pt x="17525" y="40894"/>
                </a:lnTo>
                <a:lnTo>
                  <a:pt x="29376" y="34936"/>
                </a:lnTo>
                <a:lnTo>
                  <a:pt x="34416" y="21621"/>
                </a:lnTo>
                <a:lnTo>
                  <a:pt x="32027" y="7782"/>
                </a:lnTo>
                <a:lnTo>
                  <a:pt x="21589" y="253"/>
                </a:lnTo>
                <a:lnTo>
                  <a:pt x="19431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734439" y="954150"/>
            <a:ext cx="34290" cy="41275"/>
          </a:xfrm>
          <a:custGeom>
            <a:avLst/>
            <a:gdLst/>
            <a:ahLst/>
            <a:cxnLst/>
            <a:rect l="l" t="t" r="r" b="b"/>
            <a:pathLst>
              <a:path w="34289" h="41275">
                <a:moveTo>
                  <a:pt x="18415" y="0"/>
                </a:moveTo>
                <a:lnTo>
                  <a:pt x="17144" y="0"/>
                </a:lnTo>
                <a:lnTo>
                  <a:pt x="10501" y="1605"/>
                </a:lnTo>
                <a:lnTo>
                  <a:pt x="5048" y="5984"/>
                </a:lnTo>
                <a:lnTo>
                  <a:pt x="1357" y="12483"/>
                </a:lnTo>
                <a:lnTo>
                  <a:pt x="0" y="20447"/>
                </a:lnTo>
                <a:lnTo>
                  <a:pt x="0" y="30607"/>
                </a:lnTo>
                <a:lnTo>
                  <a:pt x="5842" y="38481"/>
                </a:lnTo>
                <a:lnTo>
                  <a:pt x="15493" y="40766"/>
                </a:lnTo>
                <a:lnTo>
                  <a:pt x="16763" y="40894"/>
                </a:lnTo>
                <a:lnTo>
                  <a:pt x="17780" y="40894"/>
                </a:lnTo>
                <a:lnTo>
                  <a:pt x="29116" y="34976"/>
                </a:lnTo>
                <a:lnTo>
                  <a:pt x="33988" y="21748"/>
                </a:lnTo>
                <a:lnTo>
                  <a:pt x="31549" y="7997"/>
                </a:lnTo>
                <a:lnTo>
                  <a:pt x="20955" y="508"/>
                </a:lnTo>
                <a:lnTo>
                  <a:pt x="19685" y="126"/>
                </a:lnTo>
                <a:lnTo>
                  <a:pt x="18415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1542288" y="832230"/>
            <a:ext cx="46990" cy="56515"/>
          </a:xfrm>
          <a:custGeom>
            <a:avLst/>
            <a:gdLst/>
            <a:ahLst/>
            <a:cxnLst/>
            <a:rect l="l" t="t" r="r" b="b"/>
            <a:pathLst>
              <a:path w="46990" h="56515">
                <a:moveTo>
                  <a:pt x="25908" y="0"/>
                </a:moveTo>
                <a:lnTo>
                  <a:pt x="24130" y="0"/>
                </a:lnTo>
                <a:lnTo>
                  <a:pt x="14894" y="2188"/>
                </a:lnTo>
                <a:lnTo>
                  <a:pt x="7207" y="8175"/>
                </a:lnTo>
                <a:lnTo>
                  <a:pt x="1948" y="17091"/>
                </a:lnTo>
                <a:lnTo>
                  <a:pt x="0" y="28067"/>
                </a:lnTo>
                <a:lnTo>
                  <a:pt x="1373" y="37373"/>
                </a:lnTo>
                <a:lnTo>
                  <a:pt x="22606" y="56134"/>
                </a:lnTo>
                <a:lnTo>
                  <a:pt x="24130" y="56134"/>
                </a:lnTo>
                <a:lnTo>
                  <a:pt x="39820" y="47980"/>
                </a:lnTo>
                <a:lnTo>
                  <a:pt x="46688" y="29765"/>
                </a:lnTo>
                <a:lnTo>
                  <a:pt x="43578" y="10860"/>
                </a:lnTo>
                <a:lnTo>
                  <a:pt x="29337" y="635"/>
                </a:lnTo>
                <a:lnTo>
                  <a:pt x="27686" y="127"/>
                </a:lnTo>
                <a:lnTo>
                  <a:pt x="25908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4" name="object 34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009259" y="501395"/>
            <a:ext cx="70453" cy="85216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437258" y="3040379"/>
            <a:ext cx="70500" cy="85217"/>
          </a:xfrm>
          <a:prstGeom prst="rect">
            <a:avLst/>
          </a:prstGeom>
        </p:spPr>
      </p:pic>
      <p:sp>
        <p:nvSpPr>
          <p:cNvPr id="36" name="object 36"/>
          <p:cNvSpPr/>
          <p:nvPr/>
        </p:nvSpPr>
        <p:spPr>
          <a:xfrm>
            <a:off x="5870447" y="329311"/>
            <a:ext cx="34925" cy="39370"/>
          </a:xfrm>
          <a:custGeom>
            <a:avLst/>
            <a:gdLst/>
            <a:ahLst/>
            <a:cxnLst/>
            <a:rect l="l" t="t" r="r" b="b"/>
            <a:pathLst>
              <a:path w="34925" h="39370">
                <a:moveTo>
                  <a:pt x="19430" y="0"/>
                </a:moveTo>
                <a:lnTo>
                  <a:pt x="18414" y="0"/>
                </a:lnTo>
                <a:lnTo>
                  <a:pt x="11358" y="1468"/>
                </a:lnTo>
                <a:lnTo>
                  <a:pt x="5492" y="5556"/>
                </a:lnTo>
                <a:lnTo>
                  <a:pt x="1484" y="11787"/>
                </a:lnTo>
                <a:lnTo>
                  <a:pt x="0" y="19685"/>
                </a:lnTo>
                <a:lnTo>
                  <a:pt x="0" y="29337"/>
                </a:lnTo>
                <a:lnTo>
                  <a:pt x="6096" y="37084"/>
                </a:lnTo>
                <a:lnTo>
                  <a:pt x="13842" y="38988"/>
                </a:lnTo>
                <a:lnTo>
                  <a:pt x="15112" y="39242"/>
                </a:lnTo>
                <a:lnTo>
                  <a:pt x="16382" y="39369"/>
                </a:lnTo>
                <a:lnTo>
                  <a:pt x="17525" y="39369"/>
                </a:lnTo>
                <a:lnTo>
                  <a:pt x="29376" y="33633"/>
                </a:lnTo>
                <a:lnTo>
                  <a:pt x="34417" y="20812"/>
                </a:lnTo>
                <a:lnTo>
                  <a:pt x="32027" y="7491"/>
                </a:lnTo>
                <a:lnTo>
                  <a:pt x="21589" y="253"/>
                </a:lnTo>
                <a:lnTo>
                  <a:pt x="19430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5780532" y="623443"/>
            <a:ext cx="46990" cy="56515"/>
          </a:xfrm>
          <a:custGeom>
            <a:avLst/>
            <a:gdLst/>
            <a:ahLst/>
            <a:cxnLst/>
            <a:rect l="l" t="t" r="r" b="b"/>
            <a:pathLst>
              <a:path w="46989" h="56515">
                <a:moveTo>
                  <a:pt x="25907" y="0"/>
                </a:moveTo>
                <a:lnTo>
                  <a:pt x="24129" y="0"/>
                </a:lnTo>
                <a:lnTo>
                  <a:pt x="14894" y="2188"/>
                </a:lnTo>
                <a:lnTo>
                  <a:pt x="7207" y="8175"/>
                </a:lnTo>
                <a:lnTo>
                  <a:pt x="1948" y="17091"/>
                </a:lnTo>
                <a:lnTo>
                  <a:pt x="0" y="28067"/>
                </a:lnTo>
                <a:lnTo>
                  <a:pt x="1373" y="37373"/>
                </a:lnTo>
                <a:lnTo>
                  <a:pt x="22605" y="56134"/>
                </a:lnTo>
                <a:lnTo>
                  <a:pt x="24129" y="56134"/>
                </a:lnTo>
                <a:lnTo>
                  <a:pt x="39820" y="47980"/>
                </a:lnTo>
                <a:lnTo>
                  <a:pt x="46688" y="29765"/>
                </a:lnTo>
                <a:lnTo>
                  <a:pt x="43578" y="10860"/>
                </a:lnTo>
                <a:lnTo>
                  <a:pt x="29337" y="635"/>
                </a:lnTo>
                <a:lnTo>
                  <a:pt x="27685" y="127"/>
                </a:lnTo>
                <a:lnTo>
                  <a:pt x="25907" y="0"/>
                </a:lnTo>
                <a:close/>
              </a:path>
            </a:pathLst>
          </a:custGeom>
          <a:solidFill>
            <a:srgbClr val="FFE78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8" name="object 38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5850763" y="4824984"/>
            <a:ext cx="162940" cy="213257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036319" y="3968496"/>
            <a:ext cx="111252" cy="144779"/>
          </a:xfrm>
          <a:prstGeom prst="rect">
            <a:avLst/>
          </a:prstGeom>
        </p:spPr>
      </p:pic>
      <p:sp>
        <p:nvSpPr>
          <p:cNvPr id="40" name="object 40"/>
          <p:cNvSpPr/>
          <p:nvPr/>
        </p:nvSpPr>
        <p:spPr>
          <a:xfrm>
            <a:off x="8675320" y="0"/>
            <a:ext cx="469265" cy="750570"/>
          </a:xfrm>
          <a:custGeom>
            <a:avLst/>
            <a:gdLst/>
            <a:ahLst/>
            <a:cxnLst/>
            <a:rect l="l" t="t" r="r" b="b"/>
            <a:pathLst>
              <a:path w="469265" h="750570">
                <a:moveTo>
                  <a:pt x="91347" y="488569"/>
                </a:moveTo>
                <a:lnTo>
                  <a:pt x="32534" y="502852"/>
                </a:lnTo>
                <a:lnTo>
                  <a:pt x="2697" y="538801"/>
                </a:lnTo>
                <a:lnTo>
                  <a:pt x="0" y="564007"/>
                </a:lnTo>
                <a:lnTo>
                  <a:pt x="5902" y="583523"/>
                </a:lnTo>
                <a:lnTo>
                  <a:pt x="30337" y="615205"/>
                </a:lnTo>
                <a:lnTo>
                  <a:pt x="72090" y="634206"/>
                </a:lnTo>
                <a:lnTo>
                  <a:pt x="102158" y="637921"/>
                </a:lnTo>
                <a:lnTo>
                  <a:pt x="129486" y="680219"/>
                </a:lnTo>
                <a:lnTo>
                  <a:pt x="164769" y="720471"/>
                </a:lnTo>
                <a:lnTo>
                  <a:pt x="205099" y="747577"/>
                </a:lnTo>
                <a:lnTo>
                  <a:pt x="247573" y="750442"/>
                </a:lnTo>
                <a:lnTo>
                  <a:pt x="253286" y="748393"/>
                </a:lnTo>
                <a:lnTo>
                  <a:pt x="284934" y="719310"/>
                </a:lnTo>
                <a:lnTo>
                  <a:pt x="285374" y="717296"/>
                </a:lnTo>
                <a:lnTo>
                  <a:pt x="231317" y="717296"/>
                </a:lnTo>
                <a:lnTo>
                  <a:pt x="216432" y="714722"/>
                </a:lnTo>
                <a:lnTo>
                  <a:pt x="167102" y="671460"/>
                </a:lnTo>
                <a:lnTo>
                  <a:pt x="147782" y="648462"/>
                </a:lnTo>
                <a:lnTo>
                  <a:pt x="138099" y="636777"/>
                </a:lnTo>
                <a:lnTo>
                  <a:pt x="176744" y="619849"/>
                </a:lnTo>
                <a:lnTo>
                  <a:pt x="177897" y="611108"/>
                </a:lnTo>
                <a:lnTo>
                  <a:pt x="174558" y="603315"/>
                </a:lnTo>
                <a:lnTo>
                  <a:pt x="106226" y="603315"/>
                </a:lnTo>
                <a:lnTo>
                  <a:pt x="95268" y="602535"/>
                </a:lnTo>
                <a:lnTo>
                  <a:pt x="49405" y="586247"/>
                </a:lnTo>
                <a:lnTo>
                  <a:pt x="33981" y="549604"/>
                </a:lnTo>
                <a:lnTo>
                  <a:pt x="38705" y="538797"/>
                </a:lnTo>
                <a:lnTo>
                  <a:pt x="85489" y="521144"/>
                </a:lnTo>
                <a:lnTo>
                  <a:pt x="109905" y="519557"/>
                </a:lnTo>
                <a:lnTo>
                  <a:pt x="132907" y="519557"/>
                </a:lnTo>
                <a:lnTo>
                  <a:pt x="152872" y="498094"/>
                </a:lnTo>
                <a:lnTo>
                  <a:pt x="125145" y="498094"/>
                </a:lnTo>
                <a:lnTo>
                  <a:pt x="108978" y="491545"/>
                </a:lnTo>
                <a:lnTo>
                  <a:pt x="91347" y="488569"/>
                </a:lnTo>
                <a:close/>
              </a:path>
              <a:path w="469265" h="750570">
                <a:moveTo>
                  <a:pt x="218363" y="477774"/>
                </a:moveTo>
                <a:lnTo>
                  <a:pt x="212267" y="479551"/>
                </a:lnTo>
                <a:lnTo>
                  <a:pt x="209092" y="485648"/>
                </a:lnTo>
                <a:lnTo>
                  <a:pt x="212140" y="489838"/>
                </a:lnTo>
                <a:lnTo>
                  <a:pt x="216384" y="496538"/>
                </a:lnTo>
                <a:lnTo>
                  <a:pt x="221236" y="502570"/>
                </a:lnTo>
                <a:lnTo>
                  <a:pt x="226588" y="507984"/>
                </a:lnTo>
                <a:lnTo>
                  <a:pt x="232333" y="512825"/>
                </a:lnTo>
                <a:lnTo>
                  <a:pt x="228320" y="520543"/>
                </a:lnTo>
                <a:lnTo>
                  <a:pt x="224522" y="528558"/>
                </a:lnTo>
                <a:lnTo>
                  <a:pt x="221010" y="536739"/>
                </a:lnTo>
                <a:lnTo>
                  <a:pt x="217855" y="544957"/>
                </a:lnTo>
                <a:lnTo>
                  <a:pt x="214045" y="552196"/>
                </a:lnTo>
                <a:lnTo>
                  <a:pt x="216331" y="559942"/>
                </a:lnTo>
                <a:lnTo>
                  <a:pt x="221665" y="565530"/>
                </a:lnTo>
                <a:lnTo>
                  <a:pt x="227765" y="596433"/>
                </a:lnTo>
                <a:lnTo>
                  <a:pt x="237889" y="627586"/>
                </a:lnTo>
                <a:lnTo>
                  <a:pt x="248061" y="656667"/>
                </a:lnTo>
                <a:lnTo>
                  <a:pt x="254304" y="681354"/>
                </a:lnTo>
                <a:lnTo>
                  <a:pt x="237413" y="716026"/>
                </a:lnTo>
                <a:lnTo>
                  <a:pt x="231317" y="717296"/>
                </a:lnTo>
                <a:lnTo>
                  <a:pt x="285374" y="717296"/>
                </a:lnTo>
                <a:lnTo>
                  <a:pt x="289895" y="696579"/>
                </a:lnTo>
                <a:lnTo>
                  <a:pt x="288236" y="672205"/>
                </a:lnTo>
                <a:lnTo>
                  <a:pt x="283006" y="648462"/>
                </a:lnTo>
                <a:lnTo>
                  <a:pt x="277799" y="631698"/>
                </a:lnTo>
                <a:lnTo>
                  <a:pt x="272534" y="615205"/>
                </a:lnTo>
                <a:lnTo>
                  <a:pt x="267504" y="598795"/>
                </a:lnTo>
                <a:lnTo>
                  <a:pt x="258564" y="552323"/>
                </a:lnTo>
                <a:lnTo>
                  <a:pt x="258241" y="542416"/>
                </a:lnTo>
                <a:lnTo>
                  <a:pt x="281017" y="495762"/>
                </a:lnTo>
                <a:lnTo>
                  <a:pt x="283079" y="491871"/>
                </a:lnTo>
                <a:lnTo>
                  <a:pt x="241731" y="491871"/>
                </a:lnTo>
                <a:lnTo>
                  <a:pt x="235254" y="486537"/>
                </a:lnTo>
                <a:lnTo>
                  <a:pt x="229793" y="484504"/>
                </a:lnTo>
                <a:lnTo>
                  <a:pt x="222300" y="479551"/>
                </a:lnTo>
                <a:lnTo>
                  <a:pt x="220395" y="478027"/>
                </a:lnTo>
                <a:lnTo>
                  <a:pt x="218363" y="477774"/>
                </a:lnTo>
                <a:close/>
              </a:path>
              <a:path w="469265" h="750570">
                <a:moveTo>
                  <a:pt x="166547" y="599186"/>
                </a:moveTo>
                <a:lnTo>
                  <a:pt x="154450" y="599410"/>
                </a:lnTo>
                <a:lnTo>
                  <a:pt x="141972" y="600217"/>
                </a:lnTo>
                <a:lnTo>
                  <a:pt x="129399" y="601525"/>
                </a:lnTo>
                <a:lnTo>
                  <a:pt x="117017" y="603250"/>
                </a:lnTo>
                <a:lnTo>
                  <a:pt x="106226" y="603315"/>
                </a:lnTo>
                <a:lnTo>
                  <a:pt x="174558" y="603315"/>
                </a:lnTo>
                <a:lnTo>
                  <a:pt x="166547" y="599186"/>
                </a:lnTo>
                <a:close/>
              </a:path>
              <a:path w="469265" h="750570">
                <a:moveTo>
                  <a:pt x="132907" y="519557"/>
                </a:moveTo>
                <a:lnTo>
                  <a:pt x="109905" y="519557"/>
                </a:lnTo>
                <a:lnTo>
                  <a:pt x="106603" y="525779"/>
                </a:lnTo>
                <a:lnTo>
                  <a:pt x="114985" y="532129"/>
                </a:lnTo>
                <a:lnTo>
                  <a:pt x="121589" y="530098"/>
                </a:lnTo>
                <a:lnTo>
                  <a:pt x="122732" y="529716"/>
                </a:lnTo>
                <a:lnTo>
                  <a:pt x="123748" y="529209"/>
                </a:lnTo>
                <a:lnTo>
                  <a:pt x="124637" y="528447"/>
                </a:lnTo>
                <a:lnTo>
                  <a:pt x="132907" y="519557"/>
                </a:lnTo>
                <a:close/>
              </a:path>
              <a:path w="469265" h="750570">
                <a:moveTo>
                  <a:pt x="461751" y="0"/>
                </a:moveTo>
                <a:lnTo>
                  <a:pt x="427013" y="0"/>
                </a:lnTo>
                <a:lnTo>
                  <a:pt x="430199" y="4572"/>
                </a:lnTo>
                <a:lnTo>
                  <a:pt x="399890" y="49374"/>
                </a:lnTo>
                <a:lnTo>
                  <a:pt x="371771" y="95896"/>
                </a:lnTo>
                <a:lnTo>
                  <a:pt x="344949" y="143295"/>
                </a:lnTo>
                <a:lnTo>
                  <a:pt x="318536" y="190731"/>
                </a:lnTo>
                <a:lnTo>
                  <a:pt x="291642" y="237362"/>
                </a:lnTo>
                <a:lnTo>
                  <a:pt x="265541" y="282164"/>
                </a:lnTo>
                <a:lnTo>
                  <a:pt x="238542" y="326239"/>
                </a:lnTo>
                <a:lnTo>
                  <a:pt x="210822" y="369728"/>
                </a:lnTo>
                <a:lnTo>
                  <a:pt x="182563" y="412773"/>
                </a:lnTo>
                <a:lnTo>
                  <a:pt x="153944" y="455514"/>
                </a:lnTo>
                <a:lnTo>
                  <a:pt x="125145" y="498094"/>
                </a:lnTo>
                <a:lnTo>
                  <a:pt x="152872" y="498094"/>
                </a:lnTo>
                <a:lnTo>
                  <a:pt x="186754" y="457811"/>
                </a:lnTo>
                <a:lnTo>
                  <a:pt x="215077" y="420401"/>
                </a:lnTo>
                <a:lnTo>
                  <a:pt x="242182" y="381954"/>
                </a:lnTo>
                <a:lnTo>
                  <a:pt x="268526" y="342738"/>
                </a:lnTo>
                <a:lnTo>
                  <a:pt x="294563" y="303022"/>
                </a:lnTo>
                <a:lnTo>
                  <a:pt x="346027" y="223517"/>
                </a:lnTo>
                <a:lnTo>
                  <a:pt x="371725" y="182916"/>
                </a:lnTo>
                <a:lnTo>
                  <a:pt x="396531" y="142289"/>
                </a:lnTo>
                <a:lnTo>
                  <a:pt x="420385" y="101073"/>
                </a:lnTo>
                <a:lnTo>
                  <a:pt x="442753" y="59479"/>
                </a:lnTo>
                <a:lnTo>
                  <a:pt x="463219" y="17525"/>
                </a:lnTo>
                <a:lnTo>
                  <a:pt x="464808" y="9959"/>
                </a:lnTo>
                <a:lnTo>
                  <a:pt x="463362" y="2524"/>
                </a:lnTo>
                <a:lnTo>
                  <a:pt x="461751" y="0"/>
                </a:lnTo>
                <a:close/>
              </a:path>
              <a:path w="469265" h="750570">
                <a:moveTo>
                  <a:pt x="248081" y="431673"/>
                </a:moveTo>
                <a:lnTo>
                  <a:pt x="245795" y="432308"/>
                </a:lnTo>
                <a:lnTo>
                  <a:pt x="241985" y="433450"/>
                </a:lnTo>
                <a:lnTo>
                  <a:pt x="239445" y="437641"/>
                </a:lnTo>
                <a:lnTo>
                  <a:pt x="242366" y="442087"/>
                </a:lnTo>
                <a:lnTo>
                  <a:pt x="245414" y="448310"/>
                </a:lnTo>
                <a:lnTo>
                  <a:pt x="250748" y="454025"/>
                </a:lnTo>
                <a:lnTo>
                  <a:pt x="256082" y="459613"/>
                </a:lnTo>
                <a:lnTo>
                  <a:pt x="241731" y="491871"/>
                </a:lnTo>
                <a:lnTo>
                  <a:pt x="283079" y="491871"/>
                </a:lnTo>
                <a:lnTo>
                  <a:pt x="305253" y="450036"/>
                </a:lnTo>
                <a:lnTo>
                  <a:pt x="310254" y="441198"/>
                </a:lnTo>
                <a:lnTo>
                  <a:pt x="265099" y="441198"/>
                </a:lnTo>
                <a:lnTo>
                  <a:pt x="256463" y="436625"/>
                </a:lnTo>
                <a:lnTo>
                  <a:pt x="252557" y="433450"/>
                </a:lnTo>
                <a:lnTo>
                  <a:pt x="250748" y="431926"/>
                </a:lnTo>
                <a:lnTo>
                  <a:pt x="248081" y="431673"/>
                </a:lnTo>
                <a:close/>
              </a:path>
              <a:path w="469265" h="750570">
                <a:moveTo>
                  <a:pt x="279069" y="379602"/>
                </a:moveTo>
                <a:lnTo>
                  <a:pt x="275005" y="380873"/>
                </a:lnTo>
                <a:lnTo>
                  <a:pt x="269798" y="382397"/>
                </a:lnTo>
                <a:lnTo>
                  <a:pt x="265734" y="387603"/>
                </a:lnTo>
                <a:lnTo>
                  <a:pt x="267766" y="394462"/>
                </a:lnTo>
                <a:lnTo>
                  <a:pt x="269798" y="401065"/>
                </a:lnTo>
                <a:lnTo>
                  <a:pt x="275132" y="406780"/>
                </a:lnTo>
                <a:lnTo>
                  <a:pt x="280974" y="409828"/>
                </a:lnTo>
                <a:lnTo>
                  <a:pt x="276939" y="417605"/>
                </a:lnTo>
                <a:lnTo>
                  <a:pt x="269061" y="433492"/>
                </a:lnTo>
                <a:lnTo>
                  <a:pt x="265099" y="441198"/>
                </a:lnTo>
                <a:lnTo>
                  <a:pt x="310254" y="441198"/>
                </a:lnTo>
                <a:lnTo>
                  <a:pt x="330691" y="405074"/>
                </a:lnTo>
                <a:lnTo>
                  <a:pt x="339871" y="389636"/>
                </a:lnTo>
                <a:lnTo>
                  <a:pt x="291769" y="389636"/>
                </a:lnTo>
                <a:lnTo>
                  <a:pt x="290372" y="388874"/>
                </a:lnTo>
                <a:lnTo>
                  <a:pt x="288594" y="386969"/>
                </a:lnTo>
                <a:lnTo>
                  <a:pt x="286689" y="385190"/>
                </a:lnTo>
                <a:lnTo>
                  <a:pt x="283768" y="380746"/>
                </a:lnTo>
                <a:lnTo>
                  <a:pt x="279069" y="379602"/>
                </a:lnTo>
                <a:close/>
              </a:path>
              <a:path w="469265" h="750570">
                <a:moveTo>
                  <a:pt x="300913" y="334645"/>
                </a:moveTo>
                <a:lnTo>
                  <a:pt x="298119" y="335534"/>
                </a:lnTo>
                <a:lnTo>
                  <a:pt x="296341" y="336041"/>
                </a:lnTo>
                <a:lnTo>
                  <a:pt x="294690" y="337312"/>
                </a:lnTo>
                <a:lnTo>
                  <a:pt x="293547" y="339598"/>
                </a:lnTo>
                <a:lnTo>
                  <a:pt x="291640" y="346555"/>
                </a:lnTo>
                <a:lnTo>
                  <a:pt x="293626" y="353726"/>
                </a:lnTo>
                <a:lnTo>
                  <a:pt x="298208" y="360564"/>
                </a:lnTo>
                <a:lnTo>
                  <a:pt x="304088" y="366522"/>
                </a:lnTo>
                <a:lnTo>
                  <a:pt x="301056" y="372026"/>
                </a:lnTo>
                <a:lnTo>
                  <a:pt x="297833" y="377697"/>
                </a:lnTo>
                <a:lnTo>
                  <a:pt x="294658" y="383559"/>
                </a:lnTo>
                <a:lnTo>
                  <a:pt x="291769" y="389636"/>
                </a:lnTo>
                <a:lnTo>
                  <a:pt x="339871" y="389636"/>
                </a:lnTo>
                <a:lnTo>
                  <a:pt x="357160" y="360564"/>
                </a:lnTo>
                <a:lnTo>
                  <a:pt x="365929" y="346328"/>
                </a:lnTo>
                <a:lnTo>
                  <a:pt x="314883" y="346328"/>
                </a:lnTo>
                <a:lnTo>
                  <a:pt x="311708" y="343788"/>
                </a:lnTo>
                <a:lnTo>
                  <a:pt x="308787" y="342138"/>
                </a:lnTo>
                <a:lnTo>
                  <a:pt x="306374" y="338074"/>
                </a:lnTo>
                <a:lnTo>
                  <a:pt x="304215" y="335788"/>
                </a:lnTo>
                <a:lnTo>
                  <a:pt x="300913" y="334645"/>
                </a:lnTo>
                <a:close/>
              </a:path>
              <a:path w="469265" h="750570">
                <a:moveTo>
                  <a:pt x="468680" y="110747"/>
                </a:moveTo>
                <a:lnTo>
                  <a:pt x="419689" y="177815"/>
                </a:lnTo>
                <a:lnTo>
                  <a:pt x="391861" y="218917"/>
                </a:lnTo>
                <a:lnTo>
                  <a:pt x="365107" y="260709"/>
                </a:lnTo>
                <a:lnTo>
                  <a:pt x="339443" y="303181"/>
                </a:lnTo>
                <a:lnTo>
                  <a:pt x="314883" y="346328"/>
                </a:lnTo>
                <a:lnTo>
                  <a:pt x="365929" y="346328"/>
                </a:lnTo>
                <a:lnTo>
                  <a:pt x="384137" y="316769"/>
                </a:lnTo>
                <a:lnTo>
                  <a:pt x="411628" y="273094"/>
                </a:lnTo>
                <a:lnTo>
                  <a:pt x="466850" y="185867"/>
                </a:lnTo>
                <a:lnTo>
                  <a:pt x="468559" y="183110"/>
                </a:lnTo>
                <a:lnTo>
                  <a:pt x="468680" y="110747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1" name="object 41"/>
          <p:cNvGrpSpPr/>
          <p:nvPr/>
        </p:nvGrpSpPr>
        <p:grpSpPr>
          <a:xfrm>
            <a:off x="8398446" y="2745997"/>
            <a:ext cx="507365" cy="488950"/>
            <a:chOff x="8398446" y="2745997"/>
            <a:chExt cx="507365" cy="488950"/>
          </a:xfrm>
        </p:grpSpPr>
        <p:sp>
          <p:nvSpPr>
            <p:cNvPr id="42" name="object 42"/>
            <p:cNvSpPr/>
            <p:nvPr/>
          </p:nvSpPr>
          <p:spPr>
            <a:xfrm>
              <a:off x="8398446" y="2919317"/>
              <a:ext cx="349885" cy="316230"/>
            </a:xfrm>
            <a:custGeom>
              <a:avLst/>
              <a:gdLst/>
              <a:ahLst/>
              <a:cxnLst/>
              <a:rect l="l" t="t" r="r" b="b"/>
              <a:pathLst>
                <a:path w="349884" h="316230">
                  <a:moveTo>
                    <a:pt x="186690" y="0"/>
                  </a:moveTo>
                  <a:lnTo>
                    <a:pt x="150332" y="2571"/>
                  </a:lnTo>
                  <a:lnTo>
                    <a:pt x="114617" y="16287"/>
                  </a:lnTo>
                  <a:lnTo>
                    <a:pt x="86330" y="26322"/>
                  </a:lnTo>
                  <a:lnTo>
                    <a:pt x="36661" y="59060"/>
                  </a:lnTo>
                  <a:lnTo>
                    <a:pt x="2258" y="108904"/>
                  </a:lnTo>
                  <a:lnTo>
                    <a:pt x="0" y="138604"/>
                  </a:lnTo>
                  <a:lnTo>
                    <a:pt x="9267" y="166804"/>
                  </a:lnTo>
                  <a:lnTo>
                    <a:pt x="39433" y="197008"/>
                  </a:lnTo>
                  <a:lnTo>
                    <a:pt x="78120" y="208359"/>
                  </a:lnTo>
                  <a:lnTo>
                    <a:pt x="98637" y="208528"/>
                  </a:lnTo>
                  <a:lnTo>
                    <a:pt x="119570" y="207422"/>
                  </a:lnTo>
                  <a:lnTo>
                    <a:pt x="128639" y="207220"/>
                  </a:lnTo>
                  <a:lnTo>
                    <a:pt x="162859" y="228324"/>
                  </a:lnTo>
                  <a:lnTo>
                    <a:pt x="177555" y="273317"/>
                  </a:lnTo>
                  <a:lnTo>
                    <a:pt x="188023" y="294671"/>
                  </a:lnTo>
                  <a:lnTo>
                    <a:pt x="191833" y="299878"/>
                  </a:lnTo>
                  <a:lnTo>
                    <a:pt x="196405" y="304069"/>
                  </a:lnTo>
                  <a:lnTo>
                    <a:pt x="201612" y="307244"/>
                  </a:lnTo>
                  <a:lnTo>
                    <a:pt x="231848" y="315612"/>
                  </a:lnTo>
                  <a:lnTo>
                    <a:pt x="266144" y="311419"/>
                  </a:lnTo>
                  <a:lnTo>
                    <a:pt x="321627" y="280447"/>
                  </a:lnTo>
                  <a:lnTo>
                    <a:pt x="348567" y="217741"/>
                  </a:lnTo>
                  <a:lnTo>
                    <a:pt x="349827" y="182614"/>
                  </a:lnTo>
                  <a:lnTo>
                    <a:pt x="345122" y="148748"/>
                  </a:lnTo>
                  <a:lnTo>
                    <a:pt x="332926" y="110853"/>
                  </a:lnTo>
                  <a:lnTo>
                    <a:pt x="313086" y="76374"/>
                  </a:lnTo>
                  <a:lnTo>
                    <a:pt x="287008" y="46682"/>
                  </a:lnTo>
                  <a:lnTo>
                    <a:pt x="256095" y="23145"/>
                  </a:lnTo>
                  <a:lnTo>
                    <a:pt x="222380" y="7286"/>
                  </a:lnTo>
                  <a:lnTo>
                    <a:pt x="186690" y="0"/>
                  </a:lnTo>
                  <a:close/>
                </a:path>
              </a:pathLst>
            </a:custGeom>
            <a:solidFill>
              <a:srgbClr val="FFE782">
                <a:alpha val="58430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3" name="object 4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8466962" y="2768603"/>
              <a:ext cx="121542" cy="123360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639412" y="2745997"/>
              <a:ext cx="254650" cy="239391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8783557" y="3022234"/>
              <a:ext cx="121959" cy="112047"/>
            </a:xfrm>
            <a:prstGeom prst="rect">
              <a:avLst/>
            </a:prstGeom>
          </p:spPr>
        </p:pic>
      </p:grpSp>
      <p:grpSp>
        <p:nvGrpSpPr>
          <p:cNvPr id="46" name="object 46"/>
          <p:cNvGrpSpPr/>
          <p:nvPr/>
        </p:nvGrpSpPr>
        <p:grpSpPr>
          <a:xfrm>
            <a:off x="425679" y="2666424"/>
            <a:ext cx="507365" cy="488950"/>
            <a:chOff x="425679" y="2666424"/>
            <a:chExt cx="507365" cy="488950"/>
          </a:xfrm>
        </p:grpSpPr>
        <p:sp>
          <p:nvSpPr>
            <p:cNvPr id="47" name="object 47"/>
            <p:cNvSpPr/>
            <p:nvPr/>
          </p:nvSpPr>
          <p:spPr>
            <a:xfrm>
              <a:off x="582914" y="2839688"/>
              <a:ext cx="349885" cy="316230"/>
            </a:xfrm>
            <a:custGeom>
              <a:avLst/>
              <a:gdLst/>
              <a:ahLst/>
              <a:cxnLst/>
              <a:rect l="l" t="t" r="r" b="b"/>
              <a:pathLst>
                <a:path w="349884" h="316230">
                  <a:moveTo>
                    <a:pt x="163146" y="0"/>
                  </a:moveTo>
                  <a:lnTo>
                    <a:pt x="93690" y="23145"/>
                  </a:lnTo>
                  <a:lnTo>
                    <a:pt x="62804" y="46684"/>
                  </a:lnTo>
                  <a:lnTo>
                    <a:pt x="36740" y="76390"/>
                  </a:lnTo>
                  <a:lnTo>
                    <a:pt x="16891" y="110906"/>
                  </a:lnTo>
                  <a:lnTo>
                    <a:pt x="4650" y="148875"/>
                  </a:lnTo>
                  <a:lnTo>
                    <a:pt x="0" y="182721"/>
                  </a:lnTo>
                  <a:lnTo>
                    <a:pt x="1285" y="217805"/>
                  </a:lnTo>
                  <a:lnTo>
                    <a:pt x="28171" y="280447"/>
                  </a:lnTo>
                  <a:lnTo>
                    <a:pt x="83664" y="311419"/>
                  </a:lnTo>
                  <a:lnTo>
                    <a:pt x="117982" y="315612"/>
                  </a:lnTo>
                  <a:lnTo>
                    <a:pt x="148262" y="307244"/>
                  </a:lnTo>
                  <a:lnTo>
                    <a:pt x="172279" y="273371"/>
                  </a:lnTo>
                  <a:lnTo>
                    <a:pt x="179079" y="249904"/>
                  </a:lnTo>
                  <a:lnTo>
                    <a:pt x="186983" y="228342"/>
                  </a:lnTo>
                  <a:lnTo>
                    <a:pt x="200815" y="212756"/>
                  </a:lnTo>
                  <a:lnTo>
                    <a:pt x="206555" y="209960"/>
                  </a:lnTo>
                  <a:lnTo>
                    <a:pt x="213299" y="208105"/>
                  </a:lnTo>
                  <a:lnTo>
                    <a:pt x="221157" y="207273"/>
                  </a:lnTo>
                  <a:lnTo>
                    <a:pt x="251182" y="208599"/>
                  </a:lnTo>
                  <a:lnTo>
                    <a:pt x="271709" y="208422"/>
                  </a:lnTo>
                  <a:lnTo>
                    <a:pt x="310454" y="197008"/>
                  </a:lnTo>
                  <a:lnTo>
                    <a:pt x="340556" y="166858"/>
                  </a:lnTo>
                  <a:lnTo>
                    <a:pt x="349830" y="138620"/>
                  </a:lnTo>
                  <a:lnTo>
                    <a:pt x="347560" y="108906"/>
                  </a:lnTo>
                  <a:lnTo>
                    <a:pt x="313160" y="59060"/>
                  </a:lnTo>
                  <a:lnTo>
                    <a:pt x="263513" y="26322"/>
                  </a:lnTo>
                  <a:lnTo>
                    <a:pt x="235270" y="16287"/>
                  </a:lnTo>
                  <a:lnTo>
                    <a:pt x="199539" y="2571"/>
                  </a:lnTo>
                  <a:lnTo>
                    <a:pt x="163146" y="0"/>
                  </a:lnTo>
                  <a:close/>
                </a:path>
              </a:pathLst>
            </a:custGeom>
            <a:solidFill>
              <a:srgbClr val="FFE782">
                <a:alpha val="58430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" name="object 48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42697" y="2688974"/>
              <a:ext cx="121511" cy="123392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437172" y="2666424"/>
              <a:ext cx="254609" cy="239335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425679" y="2942621"/>
              <a:ext cx="121935" cy="112033"/>
            </a:xfrm>
            <a:prstGeom prst="rect">
              <a:avLst/>
            </a:prstGeom>
          </p:spPr>
        </p:pic>
      </p:grpSp>
      <p:sp>
        <p:nvSpPr>
          <p:cNvPr id="51" name="object 51"/>
          <p:cNvSpPr/>
          <p:nvPr/>
        </p:nvSpPr>
        <p:spPr>
          <a:xfrm>
            <a:off x="600227" y="249316"/>
            <a:ext cx="401955" cy="403225"/>
          </a:xfrm>
          <a:custGeom>
            <a:avLst/>
            <a:gdLst/>
            <a:ahLst/>
            <a:cxnLst/>
            <a:rect l="l" t="t" r="r" b="b"/>
            <a:pathLst>
              <a:path w="401955" h="403225">
                <a:moveTo>
                  <a:pt x="96148" y="74983"/>
                </a:moveTo>
                <a:lnTo>
                  <a:pt x="42596" y="104554"/>
                </a:lnTo>
                <a:lnTo>
                  <a:pt x="18676" y="137572"/>
                </a:lnTo>
                <a:lnTo>
                  <a:pt x="3627" y="176662"/>
                </a:lnTo>
                <a:lnTo>
                  <a:pt x="0" y="217408"/>
                </a:lnTo>
                <a:lnTo>
                  <a:pt x="10397" y="258656"/>
                </a:lnTo>
                <a:lnTo>
                  <a:pt x="33766" y="296122"/>
                </a:lnTo>
                <a:lnTo>
                  <a:pt x="67231" y="329120"/>
                </a:lnTo>
                <a:lnTo>
                  <a:pt x="107915" y="356965"/>
                </a:lnTo>
                <a:lnTo>
                  <a:pt x="152940" y="378969"/>
                </a:lnTo>
                <a:lnTo>
                  <a:pt x="199432" y="394448"/>
                </a:lnTo>
                <a:lnTo>
                  <a:pt x="244512" y="402714"/>
                </a:lnTo>
                <a:lnTo>
                  <a:pt x="285305" y="403082"/>
                </a:lnTo>
                <a:lnTo>
                  <a:pt x="288023" y="402955"/>
                </a:lnTo>
                <a:lnTo>
                  <a:pt x="290512" y="402320"/>
                </a:lnTo>
                <a:lnTo>
                  <a:pt x="297395" y="399018"/>
                </a:lnTo>
                <a:lnTo>
                  <a:pt x="300405" y="394700"/>
                </a:lnTo>
                <a:lnTo>
                  <a:pt x="300481" y="389366"/>
                </a:lnTo>
                <a:lnTo>
                  <a:pt x="322628" y="370951"/>
                </a:lnTo>
                <a:lnTo>
                  <a:pt x="277431" y="370951"/>
                </a:lnTo>
                <a:lnTo>
                  <a:pt x="173364" y="341185"/>
                </a:lnTo>
                <a:lnTo>
                  <a:pt x="123605" y="321284"/>
                </a:lnTo>
                <a:lnTo>
                  <a:pt x="76174" y="289798"/>
                </a:lnTo>
                <a:lnTo>
                  <a:pt x="39095" y="234791"/>
                </a:lnTo>
                <a:lnTo>
                  <a:pt x="33767" y="201876"/>
                </a:lnTo>
                <a:lnTo>
                  <a:pt x="37858" y="168259"/>
                </a:lnTo>
                <a:lnTo>
                  <a:pt x="62231" y="124110"/>
                </a:lnTo>
                <a:lnTo>
                  <a:pt x="167678" y="110617"/>
                </a:lnTo>
                <a:lnTo>
                  <a:pt x="144797" y="88187"/>
                </a:lnTo>
                <a:lnTo>
                  <a:pt x="120418" y="76549"/>
                </a:lnTo>
                <a:lnTo>
                  <a:pt x="96148" y="74983"/>
                </a:lnTo>
                <a:close/>
              </a:path>
              <a:path w="401955" h="403225">
                <a:moveTo>
                  <a:pt x="347012" y="34909"/>
                </a:moveTo>
                <a:lnTo>
                  <a:pt x="257352" y="34909"/>
                </a:lnTo>
                <a:lnTo>
                  <a:pt x="293173" y="41451"/>
                </a:lnTo>
                <a:lnTo>
                  <a:pt x="321979" y="62579"/>
                </a:lnTo>
                <a:lnTo>
                  <a:pt x="343399" y="92827"/>
                </a:lnTo>
                <a:lnTo>
                  <a:pt x="357060" y="126730"/>
                </a:lnTo>
                <a:lnTo>
                  <a:pt x="362853" y="164788"/>
                </a:lnTo>
                <a:lnTo>
                  <a:pt x="359711" y="203835"/>
                </a:lnTo>
                <a:lnTo>
                  <a:pt x="350373" y="242048"/>
                </a:lnTo>
                <a:lnTo>
                  <a:pt x="324130" y="302085"/>
                </a:lnTo>
                <a:lnTo>
                  <a:pt x="292037" y="347329"/>
                </a:lnTo>
                <a:lnTo>
                  <a:pt x="277431" y="370951"/>
                </a:lnTo>
                <a:lnTo>
                  <a:pt x="322628" y="370951"/>
                </a:lnTo>
                <a:lnTo>
                  <a:pt x="334864" y="360777"/>
                </a:lnTo>
                <a:lnTo>
                  <a:pt x="361303" y="319532"/>
                </a:lnTo>
                <a:lnTo>
                  <a:pt x="380725" y="273262"/>
                </a:lnTo>
                <a:lnTo>
                  <a:pt x="394055" y="229600"/>
                </a:lnTo>
                <a:lnTo>
                  <a:pt x="401329" y="184255"/>
                </a:lnTo>
                <a:lnTo>
                  <a:pt x="399946" y="136683"/>
                </a:lnTo>
                <a:lnTo>
                  <a:pt x="388160" y="90993"/>
                </a:lnTo>
                <a:lnTo>
                  <a:pt x="364223" y="51292"/>
                </a:lnTo>
                <a:lnTo>
                  <a:pt x="347012" y="34909"/>
                </a:lnTo>
                <a:close/>
              </a:path>
              <a:path w="401955" h="403225">
                <a:moveTo>
                  <a:pt x="167678" y="110617"/>
                </a:moveTo>
                <a:lnTo>
                  <a:pt x="116125" y="110617"/>
                </a:lnTo>
                <a:lnTo>
                  <a:pt x="139451" y="115496"/>
                </a:lnTo>
                <a:lnTo>
                  <a:pt x="163093" y="124317"/>
                </a:lnTo>
                <a:lnTo>
                  <a:pt x="164655" y="124825"/>
                </a:lnTo>
                <a:lnTo>
                  <a:pt x="166458" y="124571"/>
                </a:lnTo>
                <a:lnTo>
                  <a:pt x="169583" y="123047"/>
                </a:lnTo>
                <a:lnTo>
                  <a:pt x="170891" y="121777"/>
                </a:lnTo>
                <a:lnTo>
                  <a:pt x="171424" y="120253"/>
                </a:lnTo>
                <a:lnTo>
                  <a:pt x="177050" y="120253"/>
                </a:lnTo>
                <a:lnTo>
                  <a:pt x="178015" y="119745"/>
                </a:lnTo>
                <a:lnTo>
                  <a:pt x="178803" y="118983"/>
                </a:lnTo>
                <a:lnTo>
                  <a:pt x="179222" y="117713"/>
                </a:lnTo>
                <a:lnTo>
                  <a:pt x="181733" y="111363"/>
                </a:lnTo>
                <a:lnTo>
                  <a:pt x="168440" y="111363"/>
                </a:lnTo>
                <a:lnTo>
                  <a:pt x="167678" y="110617"/>
                </a:lnTo>
                <a:close/>
              </a:path>
              <a:path w="401955" h="403225">
                <a:moveTo>
                  <a:pt x="177050" y="120253"/>
                </a:moveTo>
                <a:lnTo>
                  <a:pt x="171424" y="120253"/>
                </a:lnTo>
                <a:lnTo>
                  <a:pt x="173342" y="120888"/>
                </a:lnTo>
                <a:lnTo>
                  <a:pt x="175450" y="121015"/>
                </a:lnTo>
                <a:lnTo>
                  <a:pt x="177050" y="120253"/>
                </a:lnTo>
                <a:close/>
              </a:path>
              <a:path w="401955" h="403225">
                <a:moveTo>
                  <a:pt x="268554" y="0"/>
                </a:moveTo>
                <a:lnTo>
                  <a:pt x="225247" y="5445"/>
                </a:lnTo>
                <a:lnTo>
                  <a:pt x="191234" y="27566"/>
                </a:lnTo>
                <a:lnTo>
                  <a:pt x="167313" y="81414"/>
                </a:lnTo>
                <a:lnTo>
                  <a:pt x="168440" y="111363"/>
                </a:lnTo>
                <a:lnTo>
                  <a:pt x="181733" y="111363"/>
                </a:lnTo>
                <a:lnTo>
                  <a:pt x="188510" y="94228"/>
                </a:lnTo>
                <a:lnTo>
                  <a:pt x="198767" y="72993"/>
                </a:lnTo>
                <a:lnTo>
                  <a:pt x="229933" y="42275"/>
                </a:lnTo>
                <a:lnTo>
                  <a:pt x="257352" y="34909"/>
                </a:lnTo>
                <a:lnTo>
                  <a:pt x="347012" y="34909"/>
                </a:lnTo>
                <a:lnTo>
                  <a:pt x="336205" y="24622"/>
                </a:lnTo>
                <a:lnTo>
                  <a:pt x="303996" y="7191"/>
                </a:lnTo>
                <a:lnTo>
                  <a:pt x="268554" y="0"/>
                </a:lnTo>
                <a:close/>
              </a:path>
            </a:pathLst>
          </a:custGeom>
          <a:solidFill>
            <a:srgbClr val="FFE782">
              <a:alpha val="58430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52" name="object 52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2006689" y="1905"/>
            <a:ext cx="4842166" cy="514159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cto 5"/>
          <p:cNvCxnSpPr/>
          <p:nvPr/>
        </p:nvCxnSpPr>
        <p:spPr>
          <a:xfrm>
            <a:off x="5005003" y="1138510"/>
            <a:ext cx="3778274" cy="0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1 Título"/>
          <p:cNvSpPr txBox="1"/>
          <p:nvPr/>
        </p:nvSpPr>
        <p:spPr>
          <a:xfrm>
            <a:off x="4882343" y="281260"/>
            <a:ext cx="3348372" cy="857250"/>
          </a:xfrm>
          <a:prstGeom prst="rect">
            <a:avLst/>
          </a:prstGeom>
        </p:spPr>
        <p:txBody>
          <a:bodyPr vert="horz" lIns="76412" tIns="38206" rIns="76412" bIns="38206" rtlCol="0" anchor="ctr">
            <a:normAutofit fontScale="97500"/>
          </a:bodyPr>
          <a:lstStyle>
            <a:lvl1pPr algn="ctr" defTabSz="101854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CO" sz="3300" b="1" dirty="0">
              <a:latin typeface="Tahoma Bold"/>
              <a:cs typeface="Tahoma Bold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3568" y="951570"/>
            <a:ext cx="3646214" cy="3704321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4570879" y="674512"/>
            <a:ext cx="452559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100" dirty="0">
                <a:latin typeface="Walter" panose="00000400000000000000" pitchFamily="2" charset="0"/>
              </a:rPr>
              <a:t>CONVERGENTES CENTRÍPETAS</a:t>
            </a:r>
            <a:endParaRPr lang="es-CO" sz="2100" dirty="0">
              <a:latin typeface="Walter" panose="00000400000000000000" pitchFamily="2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5304756" y="2511342"/>
            <a:ext cx="29474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3200" dirty="0">
                <a:latin typeface="Cooper Black" panose="0208090404030B020404" pitchFamily="18" charset="0"/>
              </a:rPr>
              <a:t>ANTEPECHO</a:t>
            </a:r>
            <a:endParaRPr lang="es-CO" sz="3200" dirty="0">
              <a:latin typeface="Cooper Black" panose="0208090404030B0204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cto 5"/>
          <p:cNvCxnSpPr/>
          <p:nvPr/>
        </p:nvCxnSpPr>
        <p:spPr>
          <a:xfrm>
            <a:off x="5005003" y="1138510"/>
            <a:ext cx="3778274" cy="0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1 Título"/>
          <p:cNvSpPr txBox="1"/>
          <p:nvPr/>
        </p:nvSpPr>
        <p:spPr>
          <a:xfrm>
            <a:off x="4882343" y="281260"/>
            <a:ext cx="3348372" cy="857250"/>
          </a:xfrm>
          <a:prstGeom prst="rect">
            <a:avLst/>
          </a:prstGeom>
        </p:spPr>
        <p:txBody>
          <a:bodyPr vert="horz" lIns="76412" tIns="38206" rIns="76412" bIns="38206" rtlCol="0" anchor="ctr">
            <a:normAutofit fontScale="97500"/>
          </a:bodyPr>
          <a:lstStyle>
            <a:lvl1pPr algn="ctr" defTabSz="101854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CO" sz="3300" b="1" dirty="0">
              <a:latin typeface="Tahoma Bold"/>
              <a:cs typeface="Tahoma Bold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5556" y="897564"/>
            <a:ext cx="3773562" cy="3726392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4237464" y="572398"/>
            <a:ext cx="459933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100" dirty="0">
                <a:latin typeface="Walter" panose="00000400000000000000" pitchFamily="2" charset="0"/>
              </a:rPr>
              <a:t>CONVERGENTES CENTRÍFUGAS</a:t>
            </a:r>
            <a:endParaRPr lang="es-CO" sz="2100" dirty="0">
              <a:latin typeface="Walter" panose="00000400000000000000" pitchFamily="2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4581861" y="2468372"/>
            <a:ext cx="438094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3200" dirty="0">
                <a:latin typeface="Cooper Black" panose="0208090404030B020404" pitchFamily="18" charset="0"/>
              </a:rPr>
              <a:t>BASE DEL </a:t>
            </a:r>
            <a:r>
              <a:rPr lang="es-CO" sz="3200" dirty="0" err="1">
                <a:latin typeface="Cooper Black" panose="0208090404030B020404" pitchFamily="18" charset="0"/>
              </a:rPr>
              <a:t>HÙMERO</a:t>
            </a:r>
            <a:endParaRPr lang="es-CO" sz="3200" dirty="0">
              <a:latin typeface="Cooper Black" panose="0208090404030B020404" pitchFamily="18" charset="0"/>
            </a:endParaRPr>
          </a:p>
          <a:p>
            <a:r>
              <a:rPr lang="es-CO" sz="3200" dirty="0">
                <a:latin typeface="Cooper Black" panose="0208090404030B020404" pitchFamily="18" charset="0"/>
              </a:rPr>
              <a:t>ISQUION</a:t>
            </a:r>
            <a:endParaRPr lang="es-CO" sz="3200" dirty="0">
              <a:latin typeface="Cooper Black" panose="0208090404030B0204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cto 5"/>
          <p:cNvCxnSpPr/>
          <p:nvPr/>
        </p:nvCxnSpPr>
        <p:spPr>
          <a:xfrm>
            <a:off x="5005003" y="1138510"/>
            <a:ext cx="3778274" cy="0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1 Título"/>
          <p:cNvSpPr txBox="1"/>
          <p:nvPr/>
        </p:nvSpPr>
        <p:spPr>
          <a:xfrm>
            <a:off x="4882343" y="281260"/>
            <a:ext cx="3348372" cy="857250"/>
          </a:xfrm>
          <a:prstGeom prst="rect">
            <a:avLst/>
          </a:prstGeom>
        </p:spPr>
        <p:txBody>
          <a:bodyPr vert="horz" lIns="76412" tIns="38206" rIns="76412" bIns="38206" rtlCol="0" anchor="ctr">
            <a:normAutofit fontScale="97500"/>
          </a:bodyPr>
          <a:lstStyle>
            <a:lvl1pPr algn="ctr" defTabSz="101854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CO" sz="3300" b="1" dirty="0">
              <a:latin typeface="Tahoma Bold"/>
              <a:cs typeface="Tahoma Bold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7574" y="789552"/>
            <a:ext cx="3348372" cy="4182048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4895529" y="703120"/>
            <a:ext cx="384592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100" dirty="0">
                <a:latin typeface="Walter" panose="00000400000000000000" pitchFamily="2" charset="0"/>
              </a:rPr>
              <a:t>COLINEALES ASOCIADAS</a:t>
            </a:r>
            <a:endParaRPr lang="es-CO" sz="2100" dirty="0">
              <a:latin typeface="Walter" panose="00000400000000000000" pitchFamily="2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4191747" y="2534771"/>
            <a:ext cx="49522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3200" dirty="0">
                <a:latin typeface="Cooper Black" panose="0208090404030B020404" pitchFamily="18" charset="0"/>
              </a:rPr>
              <a:t>MIEMBRO POSTERIOR</a:t>
            </a:r>
            <a:endParaRPr lang="es-CO" sz="3200" dirty="0">
              <a:latin typeface="Cooper Black" panose="0208090404030B0204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cto 5"/>
          <p:cNvCxnSpPr/>
          <p:nvPr/>
        </p:nvCxnSpPr>
        <p:spPr>
          <a:xfrm>
            <a:off x="5005003" y="1138510"/>
            <a:ext cx="3778274" cy="0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1 Título"/>
          <p:cNvSpPr txBox="1"/>
          <p:nvPr/>
        </p:nvSpPr>
        <p:spPr>
          <a:xfrm>
            <a:off x="4882343" y="281260"/>
            <a:ext cx="3348372" cy="857250"/>
          </a:xfrm>
          <a:prstGeom prst="rect">
            <a:avLst/>
          </a:prstGeom>
        </p:spPr>
        <p:txBody>
          <a:bodyPr vert="horz" lIns="76412" tIns="38206" rIns="76412" bIns="38206" rtlCol="0" anchor="ctr">
            <a:normAutofit fontScale="97500"/>
          </a:bodyPr>
          <a:lstStyle>
            <a:lvl1pPr algn="ctr" defTabSz="101854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CO" sz="3300" b="1" dirty="0">
              <a:latin typeface="Tahoma Bold"/>
              <a:cs typeface="Tahoma Bold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3568" y="709885"/>
            <a:ext cx="3240360" cy="4197428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4767514" y="564225"/>
            <a:ext cx="405752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100" dirty="0">
                <a:latin typeface="Walter" panose="00000400000000000000" pitchFamily="2" charset="0"/>
              </a:rPr>
              <a:t>COLINEALES DISOCIADAS</a:t>
            </a:r>
            <a:endParaRPr lang="es-CO" sz="2100" dirty="0">
              <a:latin typeface="Walter" panose="00000400000000000000" pitchFamily="2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5220074" y="2269990"/>
            <a:ext cx="312598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3200" dirty="0">
                <a:latin typeface="Cooper Black" panose="0208090404030B020404" pitchFamily="18" charset="0"/>
              </a:rPr>
              <a:t>CAÑA NASAL</a:t>
            </a:r>
            <a:endParaRPr lang="es-CO" sz="3200" dirty="0">
              <a:latin typeface="Cooper Black" panose="0208090404030B020404" pitchFamily="18" charset="0"/>
            </a:endParaRPr>
          </a:p>
          <a:p>
            <a:r>
              <a:rPr lang="es-CO" sz="3200">
                <a:latin typeface="Cooper Black" panose="0208090404030B020404" pitchFamily="18" charset="0"/>
              </a:rPr>
              <a:t>ANTEPECHO</a:t>
            </a:r>
            <a:endParaRPr lang="es-CO" sz="3200" dirty="0">
              <a:latin typeface="Cooper Black" panose="0208090404030B0204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cto 5"/>
          <p:cNvCxnSpPr/>
          <p:nvPr/>
        </p:nvCxnSpPr>
        <p:spPr>
          <a:xfrm>
            <a:off x="5005003" y="1138510"/>
            <a:ext cx="3778274" cy="0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1 Título"/>
          <p:cNvSpPr txBox="1"/>
          <p:nvPr/>
        </p:nvSpPr>
        <p:spPr>
          <a:xfrm>
            <a:off x="4882343" y="281260"/>
            <a:ext cx="3348372" cy="857250"/>
          </a:xfrm>
          <a:prstGeom prst="rect">
            <a:avLst/>
          </a:prstGeom>
        </p:spPr>
        <p:txBody>
          <a:bodyPr vert="horz" lIns="76412" tIns="38206" rIns="76412" bIns="38206" rtlCol="0" anchor="ctr">
            <a:normAutofit fontScale="97500"/>
          </a:bodyPr>
          <a:lstStyle>
            <a:lvl1pPr algn="ctr" defTabSz="101854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CO" sz="3300" b="1" dirty="0">
              <a:latin typeface="Tahoma Bold"/>
              <a:cs typeface="Tahoma Bold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5378581" y="562973"/>
            <a:ext cx="307167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100" dirty="0">
                <a:latin typeface="Walter" panose="00000400000000000000" pitchFamily="2" charset="0"/>
              </a:rPr>
              <a:t>LÍMITES DE CORTE</a:t>
            </a:r>
            <a:endParaRPr lang="es-CO" sz="2100" dirty="0">
              <a:latin typeface="Walter" panose="00000400000000000000" pitchFamily="2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957108" y="1815667"/>
            <a:ext cx="36148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dirty="0">
                <a:latin typeface="Walter" panose="00000400000000000000" pitchFamily="2" charset="0"/>
              </a:rPr>
              <a:t>LÍMITE NATURAL</a:t>
            </a:r>
            <a:endParaRPr lang="es-CO" sz="3600" dirty="0">
              <a:latin typeface="Walter" panose="00000400000000000000" pitchFamily="2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4572000" y="3057804"/>
            <a:ext cx="34563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300" dirty="0">
                <a:latin typeface="Walter" panose="00000400000000000000" pitchFamily="2" charset="0"/>
              </a:rPr>
              <a:t>LÍMITE ARTIFICIAL</a:t>
            </a:r>
            <a:endParaRPr lang="es-CO" sz="3300" dirty="0">
              <a:latin typeface="Walter" panose="00000400000000000000" pitchFamily="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2652</Words>
  <Application>WPS Presentation</Application>
  <PresentationFormat>Presentación en pantalla (16:9)</PresentationFormat>
  <Paragraphs>190</Paragraphs>
  <Slides>48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21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48</vt:i4>
      </vt:variant>
    </vt:vector>
  </HeadingPairs>
  <TitlesOfParts>
    <vt:vector size="70" baseType="lpstr">
      <vt:lpstr>Arial</vt:lpstr>
      <vt:lpstr>SimSun</vt:lpstr>
      <vt:lpstr>Wingdings</vt:lpstr>
      <vt:lpstr>Trebuchet MS</vt:lpstr>
      <vt:lpstr>Avocado Creamy</vt:lpstr>
      <vt:lpstr>Segoe UI Symbol</vt:lpstr>
      <vt:lpstr>Tahoma Bold</vt:lpstr>
      <vt:lpstr>Walter</vt:lpstr>
      <vt:lpstr>Segoe Print</vt:lpstr>
      <vt:lpstr>Cooper Black</vt:lpstr>
      <vt:lpstr>Calibri</vt:lpstr>
      <vt:lpstr>Microsoft YaHei</vt:lpstr>
      <vt:lpstr>Arial Unicode MS</vt:lpstr>
      <vt:lpstr>Aharoni</vt:lpstr>
      <vt:lpstr>Yu Gothic UI Semibold</vt:lpstr>
      <vt:lpstr>Catamaran</vt:lpstr>
      <vt:lpstr>Lato</vt:lpstr>
      <vt:lpstr>dancing script</vt:lpstr>
      <vt:lpstr>open sans</vt:lpstr>
      <vt:lpstr>Arial MT</vt:lpstr>
      <vt:lpstr>Tahoma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HISTORIA DEL SCHNAUZER</vt:lpstr>
      <vt:lpstr>HISTORIA DEL SCHNAUZER</vt:lpstr>
      <vt:lpstr>HISTORIA DEL SCHNAUZER</vt:lpstr>
      <vt:lpstr>HISTORIA DEL SCHNAUZER</vt:lpstr>
      <vt:lpstr>PROPORCIONES CORRECTAS DEL SCHNAUZER</vt:lpstr>
      <vt:lpstr>PROPORCIONES CORRECTAS DEL SCHNAUZER</vt:lpstr>
      <vt:lpstr>COLORES PERMITIDOS EN  SCHNAUZER</vt:lpstr>
      <vt:lpstr>COLORES PERMITIDOS EN  SCHNAUZER</vt:lpstr>
      <vt:lpstr>MANTO DEL SCHNAUZER</vt:lpstr>
      <vt:lpstr>CORTES SCHNAUZER</vt:lpstr>
      <vt:lpstr>CORTES SCHNAUZER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CORTE COMERCIAL  SCHNAUZER MINIATURA  A MÁQUINA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TÉCNICA DE SETO A PARTIR DE FORMA PRIMARIA</dc:title>
  <dc:creator>qalim</dc:creator>
  <cp:lastModifiedBy>Jeferson Parra</cp:lastModifiedBy>
  <cp:revision>20</cp:revision>
  <dcterms:created xsi:type="dcterms:W3CDTF">2022-09-12T02:15:00Z</dcterms:created>
  <dcterms:modified xsi:type="dcterms:W3CDTF">2025-06-23T23:19:18Z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2020-11-10T19:00:00Z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2022-09-11T19:00:00Z</vt:filetime>
  </property>
  <property fmtid="{D5CDD505-2E9C-101B-9397-08002B2CF9AE}" pid="5" name="ICV">
    <vt:lpwstr>43B3A58BB5D34F828C8D31B8A19AB241_12</vt:lpwstr>
  </property>
  <property fmtid="{D5CDD505-2E9C-101B-9397-08002B2CF9AE}" pid="6" name="KSOProductBuildVer">
    <vt:lpwstr>3082-12.2.0.21546</vt:lpwstr>
  </property>
</Properties>
</file>