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3" r:id="rId6"/>
    <p:sldId id="259" r:id="rId7"/>
    <p:sldId id="260" r:id="rId8"/>
    <p:sldId id="261" r:id="rId9"/>
    <p:sldId id="262" r:id="rId10"/>
    <p:sldId id="265" r:id="rId11"/>
    <p:sldId id="266" r:id="rId12"/>
    <p:sldId id="267" r:id="rId13"/>
    <p:sldId id="268" r:id="rId14"/>
    <p:sldId id="269" r:id="rId15"/>
    <p:sldId id="276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4660"/>
  </p:normalViewPr>
  <p:slideViewPr>
    <p:cSldViewPr snapToGrid="0">
      <p:cViewPr varScale="1">
        <p:scale>
          <a:sx n="85" d="100"/>
          <a:sy n="85" d="100"/>
        </p:scale>
        <p:origin x="34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766957-1AD2-40B2-813C-9B8227623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88E1BD-02D5-4F44-B908-0DF26076E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C17C53-4276-4E12-B2E6-C994A5539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F9A0A6-CBAB-48B0-9C01-711DEDA2E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8B8793-0C3F-467B-BE39-48D08C46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2182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BA72A8-12B4-4F04-B7E2-CFF4C8397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EDF9EC-32E4-401C-8535-49BAD7A29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A37DE0-6A5C-414A-9D85-1C2F4D0A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4126AA-3E6C-4ED1-A624-4E12E7407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E565B0-C77A-4581-8F40-5397E6E4F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8349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A51F6D1-EF3A-40E1-A754-E5BCE0CA1D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DEEB307-DBEE-45F6-A163-8296F1E30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FBA91D-2389-4277-902F-EE0290E59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532C95-D2EC-4DEC-AD61-8CC3D8FC5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581A77-A570-44AE-8EE5-8C2A6E631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4771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57B5E2-592A-4D40-AA6D-551C40558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D2DEA9-940B-468C-A206-2F5B3F389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F19951-DD47-4F55-934F-8506ED1BD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6FD499-8701-4696-8B85-6637E7197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4A7FCB-6C6B-4475-9EC9-F7F90A8DB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543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4EBD65-ADAE-4C6C-832A-308EE61AF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F0EE3E2-092A-4BFB-A288-A162A4D51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F7D1CB-C0C5-48B4-999C-1F3338FA6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A3EE9-73D4-42AC-8D53-B856B61BA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A1754E-AF88-4045-8D68-1844CE1B8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7123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3E3F0A-417B-4338-A12F-121BFF1A8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FA7671-B64F-471C-BB35-B8B123E38B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5EF2EB4-6879-49B3-9F37-AD88A6DF2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0EE3CA-34BE-4575-AE9D-336876ED0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25AF5E-BFD1-493D-9AC7-159908720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0EA261-0C89-491C-B430-38B06C03B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677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3D1CE4-4846-4EC5-B75E-B1EDBEAF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2DAD18-D825-459D-BDB2-85EF2C75D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57AFFC8-FC61-4101-B22E-01615EBF02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CF58EB5-D4B8-459F-90F3-3594D872AD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A275D9B-8384-4DA0-9367-CF7F7A89D2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C0F3B7B-FF78-443B-BEE6-FDC273531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D840603-5BEC-46D1-AE93-2C00795F4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D567203-A7A2-4686-8253-7650B7FD4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9451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749D1B-2BCD-410F-8D91-40A98437D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6BBF905-1C7D-4696-89BD-19D3628A0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191BB4-B7FA-4549-8A78-173050C58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B382927-C65E-4EE8-830C-6C0C7DEE3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4230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09673C7-112D-4EE3-AF8F-71BDF9C7B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4DAC12C-9BCF-428A-BB97-05A093550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78382A-BE3B-43EB-9C40-04E7C4578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547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2A6C4A-68C4-4B30-88DA-260581267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810966-50EB-4C12-AC97-3C875F28E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0B692D-5261-420A-B117-090C8682A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C93914D-2319-49AA-9B12-138325E6F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148060-E67E-444D-ACB7-19CFCFF5A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A0ABF4-062F-4819-9F5F-206DDA9F1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8366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61E234-5E0C-4580-802C-3C105E70C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9D7C3DE-39A4-41DE-A0E2-C64075AFD8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CA4BBF-7116-475D-8868-AD1E00826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911E399-E61C-4985-BF9F-3A59D8B7D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E8E627-F127-4811-845D-063CDBAF4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8EDAEB-EBF1-428D-9E93-485EB5CCC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5868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5E64E6-94C1-4EE3-9E52-DA02BA77D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BDDDAF-FF31-4422-8CE9-0457D1217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A491D7-244A-44B0-9BEC-A645B2128F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98720-740E-4EB3-9391-0FB2AFCF7794}" type="datetimeFigureOut">
              <a:rPr lang="es-CO" smtClean="0"/>
              <a:t>23/06/2025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CA6EEA-2986-4716-810D-94C5C58C13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B6712A-E87C-4CA0-A48E-967E0E684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10CF6-0CDA-439B-A8BB-47B7E3BE07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0143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315436-958B-4A88-B8AE-AF47531EC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8963"/>
            <a:ext cx="9144000" cy="1457045"/>
          </a:xfrm>
        </p:spPr>
        <p:txBody>
          <a:bodyPr>
            <a:normAutofit/>
          </a:bodyPr>
          <a:lstStyle/>
          <a:p>
            <a:r>
              <a:rPr lang="es-CO" sz="8800" dirty="0">
                <a:latin typeface="Algerian" panose="04020705040A02060702" pitchFamily="82" charset="0"/>
              </a:rPr>
              <a:t>COSMETICA</a:t>
            </a:r>
          </a:p>
        </p:txBody>
      </p:sp>
      <p:pic>
        <p:nvPicPr>
          <p:cNvPr id="1026" name="Picture 2" descr="Tarjetas de presentación para peluquerías caninas » Tarjetas Wilson">
            <a:extLst>
              <a:ext uri="{FF2B5EF4-FFF2-40B4-BE49-F238E27FC236}">
                <a16:creationId xmlns:a16="http://schemas.microsoft.com/office/drawing/2014/main" id="{B8653B2A-568F-4082-94AD-0049E7288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423" y="1737894"/>
            <a:ext cx="8597153" cy="482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80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B1424D-4B7C-4B8D-A8B2-91D72C444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6000" b="1" dirty="0">
                <a:latin typeface="Algerian" panose="04020705040A02060702" pitchFamily="82" charset="0"/>
              </a:rPr>
              <a:t>RAZAN Y OTRAS</a:t>
            </a:r>
          </a:p>
        </p:txBody>
      </p:sp>
      <p:pic>
        <p:nvPicPr>
          <p:cNvPr id="10242" name="Picture 2" descr="Línea de Shampoo RAZAN una excelente opción al momento de bañar a tu  mascota, con un efecto de limpieza profunda y un agradable aroma , para  todo tipo de raza 🛁🧽🐶😺. Con">
            <a:extLst>
              <a:ext uri="{FF2B5EF4-FFF2-40B4-BE49-F238E27FC236}">
                <a16:creationId xmlns:a16="http://schemas.microsoft.com/office/drawing/2014/main" id="{59C88910-07F4-44CF-860B-C6F2F42389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648" y="1916113"/>
            <a:ext cx="4576762" cy="457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862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DFD04-0B28-4A1D-BD49-90087A38E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5400" b="1" dirty="0">
                <a:latin typeface="Algerian" panose="04020705040A02060702" pitchFamily="82" charset="0"/>
              </a:rPr>
              <a:t>PELOS CLAROS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750A716F-AFCC-4877-AA95-CD44C52578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0235" y="1852053"/>
            <a:ext cx="3611529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17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1C868F-7A3C-4BE2-A324-6301CAEA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6000" b="1" dirty="0">
                <a:latin typeface="Algerian" panose="04020705040A02060702" pitchFamily="82" charset="0"/>
              </a:rPr>
              <a:t>BALSAMO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8A7C36D1-F2F1-42F2-BBB0-B6B8425E4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4835" y="1912516"/>
            <a:ext cx="4742330" cy="474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177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1C7B5-5A44-45E8-A965-F33A579B0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>
                <a:latin typeface="Algerian" panose="04020705040A02060702" pitchFamily="82" charset="0"/>
              </a:rPr>
              <a:t>ENJUAGUE BUCAL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C73E828-DF32-4E58-B6BD-D3C897249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44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8E9151-F328-47D2-B82F-866BC0669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521" y="224403"/>
            <a:ext cx="7739927" cy="1325563"/>
          </a:xfrm>
        </p:spPr>
        <p:txBody>
          <a:bodyPr>
            <a:normAutofit/>
          </a:bodyPr>
          <a:lstStyle/>
          <a:p>
            <a:pPr algn="ctr"/>
            <a:r>
              <a:rPr lang="es-CO" sz="6600" b="1" dirty="0">
                <a:latin typeface="Algerian" panose="04020705040A02060702" pitchFamily="82" charset="0"/>
              </a:rPr>
              <a:t>LOCIÓN 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9D436C9-3F00-444E-A2E1-65B22F6B68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1109" y="2143964"/>
            <a:ext cx="3136487" cy="435133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F57890E-FEB5-4D70-BB52-6A5383A87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767" y="1073798"/>
            <a:ext cx="4935893" cy="508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88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C88D35-A00A-4391-A2CA-725A0A54F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>
                <a:latin typeface="Algerian" panose="04020705040A02060702" pitchFamily="82" charset="0"/>
              </a:rPr>
              <a:t>LINEA COMERCIAL GABRICA</a:t>
            </a:r>
          </a:p>
        </p:txBody>
      </p:sp>
      <p:pic>
        <p:nvPicPr>
          <p:cNvPr id="19458" name="Picture 2" descr="Beeps Champú 2 en 1">
            <a:extLst>
              <a:ext uri="{FF2B5EF4-FFF2-40B4-BE49-F238E27FC236}">
                <a16:creationId xmlns:a16="http://schemas.microsoft.com/office/drawing/2014/main" id="{5224E2D5-A491-4090-A7AB-1EBBB030C1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31931"/>
            <a:ext cx="3106271" cy="310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Beeps Champú 2 en 1">
            <a:extLst>
              <a:ext uri="{FF2B5EF4-FFF2-40B4-BE49-F238E27FC236}">
                <a16:creationId xmlns:a16="http://schemas.microsoft.com/office/drawing/2014/main" id="{B552A923-C1DF-47C6-AFDE-A37A33AC8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837" y="2357158"/>
            <a:ext cx="2981044" cy="298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Beeps Champú 2 en 1">
            <a:extLst>
              <a:ext uri="{FF2B5EF4-FFF2-40B4-BE49-F238E27FC236}">
                <a16:creationId xmlns:a16="http://schemas.microsoft.com/office/drawing/2014/main" id="{3463053E-BA4B-4A5D-96C0-5EABC7C50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247" y="2357158"/>
            <a:ext cx="2981044" cy="298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871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EA4397-BA85-4DCB-AD01-654159332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118" y="5264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O" sz="6000" b="1" dirty="0">
                <a:latin typeface="Algerian" panose="04020705040A02060702" pitchFamily="82" charset="0"/>
              </a:rPr>
              <a:t>COMERCIAL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275E82D-5003-420D-9811-F529A47E8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5525" y="2124085"/>
            <a:ext cx="6920950" cy="387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27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0F21CD-CA36-41F8-83D5-2B7F13B7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6600" b="1" dirty="0">
                <a:latin typeface="Algerian" panose="04020705040A02060702" pitchFamily="82" charset="0"/>
              </a:rPr>
              <a:t>JABON Y SHAMPOO</a:t>
            </a:r>
          </a:p>
        </p:txBody>
      </p:sp>
      <p:pic>
        <p:nvPicPr>
          <p:cNvPr id="14338" name="Picture 2" descr="CAN AMOR">
            <a:extLst>
              <a:ext uri="{FF2B5EF4-FFF2-40B4-BE49-F238E27FC236}">
                <a16:creationId xmlns:a16="http://schemas.microsoft.com/office/drawing/2014/main" id="{7D55CFAB-BA53-4260-9DBA-8476AEF745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434" y="2498988"/>
            <a:ext cx="4605272" cy="310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uellitas Medellin - Línea de aseo can amor | Facebook">
            <a:extLst>
              <a:ext uri="{FF2B5EF4-FFF2-40B4-BE49-F238E27FC236}">
                <a16:creationId xmlns:a16="http://schemas.microsoft.com/office/drawing/2014/main" id="{B9893CAC-024E-4B24-ADB8-A9328E20D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448" y="2089290"/>
            <a:ext cx="3306015" cy="412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997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4DC0A-FADF-43B6-9825-70ADCC42E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4800" b="1" dirty="0">
                <a:latin typeface="Algerian" panose="04020705040A02060702" pitchFamily="82" charset="0"/>
              </a:rPr>
              <a:t>LIMPIA PATAS Y LIMPIA OIDOS </a:t>
            </a:r>
          </a:p>
        </p:txBody>
      </p:sp>
      <p:pic>
        <p:nvPicPr>
          <p:cNvPr id="15362" name="Picture 2" descr="Spray Limpiapatas CAN AMOR SLP">
            <a:extLst>
              <a:ext uri="{FF2B5EF4-FFF2-40B4-BE49-F238E27FC236}">
                <a16:creationId xmlns:a16="http://schemas.microsoft.com/office/drawing/2014/main" id="{64560053-85E1-4BA2-9885-800726AE02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02" y="2175901"/>
            <a:ext cx="3734081" cy="373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Limpia oídos IKI PETS x60 ml">
            <a:extLst>
              <a:ext uri="{FF2B5EF4-FFF2-40B4-BE49-F238E27FC236}">
                <a16:creationId xmlns:a16="http://schemas.microsoft.com/office/drawing/2014/main" id="{C6495031-4335-4ECC-8D7E-FEE681768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509" y="2447085"/>
            <a:ext cx="3191715" cy="319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077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1C4D3B-0BAE-440F-87B7-C9FD287B7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24" y="8369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O" sz="5400" b="1" dirty="0">
                <a:latin typeface="Algerian" panose="04020705040A02060702" pitchFamily="82" charset="0"/>
              </a:rPr>
              <a:t>COLONIA</a:t>
            </a:r>
          </a:p>
        </p:txBody>
      </p:sp>
      <p:pic>
        <p:nvPicPr>
          <p:cNvPr id="16386" name="Picture 2" descr="Perfume Canino CanAmor 120 ml Fragancia Fresca y Duradera– Tierragro">
            <a:extLst>
              <a:ext uri="{FF2B5EF4-FFF2-40B4-BE49-F238E27FC236}">
                <a16:creationId xmlns:a16="http://schemas.microsoft.com/office/drawing/2014/main" id="{C4FA2E18-3CDC-4B0D-A206-633C231CF1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478" y="2622176"/>
            <a:ext cx="2833968" cy="371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anAmor - Perfume Canino">
            <a:extLst>
              <a:ext uri="{FF2B5EF4-FFF2-40B4-BE49-F238E27FC236}">
                <a16:creationId xmlns:a16="http://schemas.microsoft.com/office/drawing/2014/main" id="{D039C438-DFFD-4E2A-94EB-8E4DE711A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485" y="2768461"/>
            <a:ext cx="3473824" cy="347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Perfume Can Amor x120 ML">
            <a:extLst>
              <a:ext uri="{FF2B5EF4-FFF2-40B4-BE49-F238E27FC236}">
                <a16:creationId xmlns:a16="http://schemas.microsoft.com/office/drawing/2014/main" id="{8AE86280-0020-4746-9496-67CA26028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882" y="2718035"/>
            <a:ext cx="33337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997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4FF433-019F-4F74-94AB-01544EFBF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65" y="8415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O" sz="7200" b="1" dirty="0">
                <a:latin typeface="Algerian" panose="04020705040A02060702" pitchFamily="82" charset="0"/>
              </a:rPr>
              <a:t>PH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7D9E504-A2DF-40E3-901B-E2828F7BE8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48" y="2218332"/>
            <a:ext cx="4182466" cy="418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abrica - #Gabrica #ZonaMV: Estos son los rangos de PH que identifican  cálculos en perros y gatos. | Facebook">
            <a:extLst>
              <a:ext uri="{FF2B5EF4-FFF2-40B4-BE49-F238E27FC236}">
                <a16:creationId xmlns:a16="http://schemas.microsoft.com/office/drawing/2014/main" id="{3FCAE0BA-3BE0-42AF-91C4-035053631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776" y="2218332"/>
            <a:ext cx="4563036" cy="392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35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3C8FA1-06DA-4F1C-AABA-2B846DB3E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4800" b="1" dirty="0">
                <a:latin typeface="Algerian" panose="04020705040A02060702" pitchFamily="82" charset="0"/>
              </a:rPr>
              <a:t>CREMAS DENTALES </a:t>
            </a:r>
          </a:p>
        </p:txBody>
      </p:sp>
      <p:pic>
        <p:nvPicPr>
          <p:cNvPr id="17410" name="Picture 2" descr="Crema Dental Dentyfarm - puppiscolombia Mobile">
            <a:extLst>
              <a:ext uri="{FF2B5EF4-FFF2-40B4-BE49-F238E27FC236}">
                <a16:creationId xmlns:a16="http://schemas.microsoft.com/office/drawing/2014/main" id="{B33F5D94-8042-418F-BE6C-B10BA56755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957" y="2470383"/>
            <a:ext cx="3480033" cy="348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rema Dental para Perros | Compra en Tierragro Online">
            <a:extLst>
              <a:ext uri="{FF2B5EF4-FFF2-40B4-BE49-F238E27FC236}">
                <a16:creationId xmlns:a16="http://schemas.microsoft.com/office/drawing/2014/main" id="{22755CA0-1D7D-4A17-91DA-5982E0009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70" y="2470383"/>
            <a:ext cx="3303775" cy="33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Kit De Cepillos y Crema Dental Sabor Carne - Happy Pets Colombia">
            <a:extLst>
              <a:ext uri="{FF2B5EF4-FFF2-40B4-BE49-F238E27FC236}">
                <a16:creationId xmlns:a16="http://schemas.microsoft.com/office/drawing/2014/main" id="{B4B29DD6-4DA8-4D35-A855-31E64D948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485" y="2757255"/>
            <a:ext cx="3016903" cy="301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293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325F03-56A3-41CB-863B-8A6D6D4E5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5400" dirty="0">
                <a:latin typeface="Algerian" panose="04020705040A02060702" pitchFamily="82" charset="0"/>
              </a:rPr>
              <a:t>HIDRATANTES</a:t>
            </a:r>
          </a:p>
        </p:txBody>
      </p:sp>
      <p:pic>
        <p:nvPicPr>
          <p:cNvPr id="18434" name="Picture 2" descr="LimpiaDog - CREMA HIDRATANTE PARA MASCOTAS 1UD. 15,90€ 2UD. 29,90€ 🐶🐱  🌱100% Ingredientes Naturales ¡Sabemos que amas a tus mascotas y queremos  ayudarte a mantenerlas sanas! Hemos creado un bálsamo suave para">
            <a:extLst>
              <a:ext uri="{FF2B5EF4-FFF2-40B4-BE49-F238E27FC236}">
                <a16:creationId xmlns:a16="http://schemas.microsoft.com/office/drawing/2014/main" id="{E8844B5F-4CB3-4DD4-BBEB-BC5DABD83C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153" y="1690688"/>
            <a:ext cx="4338918" cy="433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Bálsamo Hidratante para Mascotas Dog's Natural 50g | plazaVea - plazaVea">
            <a:extLst>
              <a:ext uri="{FF2B5EF4-FFF2-40B4-BE49-F238E27FC236}">
                <a16:creationId xmlns:a16="http://schemas.microsoft.com/office/drawing/2014/main" id="{8B4B207C-0FE6-42B2-B150-DC465EB44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12" y="1789301"/>
            <a:ext cx="4240305" cy="424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947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181946-16BD-4E81-86E6-4EB0D5479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8800" dirty="0">
                <a:latin typeface="Algerian" panose="04020705040A02060702" pitchFamily="82" charset="0"/>
              </a:rPr>
              <a:t>HIDRA</a:t>
            </a:r>
          </a:p>
        </p:txBody>
      </p:sp>
      <p:pic>
        <p:nvPicPr>
          <p:cNvPr id="2050" name="Picture 2" descr="Hydra es la marca líder de cosmética enfocada a profesionales de la peluquería  canina estética animal. Junto a Hydra profesional conseguirás los  resultados más increíbles y asombrosos que jamás hubieras imaginado. ¿Listos">
            <a:extLst>
              <a:ext uri="{FF2B5EF4-FFF2-40B4-BE49-F238E27FC236}">
                <a16:creationId xmlns:a16="http://schemas.microsoft.com/office/drawing/2014/main" id="{37B5C709-8815-4031-973F-6CEAF1952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940" y="1690688"/>
            <a:ext cx="7315201" cy="493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419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706BE7-EB10-43A9-8AFF-632C5B99C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5400" b="1" dirty="0">
                <a:latin typeface="Algerian" panose="04020705040A02060702" pitchFamily="82" charset="0"/>
              </a:rPr>
              <a:t>SHAMPOO</a:t>
            </a:r>
          </a:p>
        </p:txBody>
      </p:sp>
      <p:pic>
        <p:nvPicPr>
          <p:cNvPr id="3074" name="Picture 2" descr="HYDRA SHAMPOO PARA PERRO Y GATO 1LT - Didopet">
            <a:extLst>
              <a:ext uri="{FF2B5EF4-FFF2-40B4-BE49-F238E27FC236}">
                <a16:creationId xmlns:a16="http://schemas.microsoft.com/office/drawing/2014/main" id="{EAD4ABC2-9DA2-4701-B476-485D5DAE36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142" y="2067672"/>
            <a:ext cx="612014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50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1D463E-FBF1-47A1-A7A7-58DA01EB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800" b="1" dirty="0">
                <a:latin typeface="Algerian" panose="04020705040A02060702" pitchFamily="82" charset="0"/>
              </a:rPr>
              <a:t>PELOS CLAROS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CD80C6D7-CE52-4BAB-9E9D-D097876424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6306" y="1690688"/>
            <a:ext cx="619185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442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ADF96F-DB6C-462F-B375-7D503605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5400" b="1" dirty="0">
                <a:latin typeface="Algerian" panose="04020705040A02060702" pitchFamily="82" charset="0"/>
              </a:rPr>
              <a:t>ACONDICIONADOR </a:t>
            </a:r>
          </a:p>
        </p:txBody>
      </p:sp>
      <p:pic>
        <p:nvPicPr>
          <p:cNvPr id="4098" name="Picture 2" descr="Intense Repair Silky Smooth Mask 480ml – Luxopet">
            <a:extLst>
              <a:ext uri="{FF2B5EF4-FFF2-40B4-BE49-F238E27FC236}">
                <a16:creationId xmlns:a16="http://schemas.microsoft.com/office/drawing/2014/main" id="{EDCF0042-81A0-4FB7-AC55-2863B736EF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406" y="1825625"/>
            <a:ext cx="159318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149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DB9F0B-B821-4D81-9C8B-66D36C6A8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800" b="1" dirty="0">
                <a:latin typeface="Algerian" panose="04020705040A02060702" pitchFamily="82" charset="0"/>
              </a:rPr>
              <a:t>VOLUMINIZANTE</a:t>
            </a:r>
          </a:p>
        </p:txBody>
      </p:sp>
      <p:pic>
        <p:nvPicPr>
          <p:cNvPr id="5122" name="Picture 2" descr="Shampoo Hydra Moisturizing 5 lts | FULLPET | Todo Peluquería Canina">
            <a:extLst>
              <a:ext uri="{FF2B5EF4-FFF2-40B4-BE49-F238E27FC236}">
                <a16:creationId xmlns:a16="http://schemas.microsoft.com/office/drawing/2014/main" id="{22495BC6-529F-44D9-B6DC-F5E123AD66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920" y="1852520"/>
            <a:ext cx="495780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337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C0EB90-A9FA-4B12-8266-1F7C23E2A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5400" b="1" dirty="0">
                <a:latin typeface="Algerian" panose="04020705040A02060702" pitchFamily="82" charset="0"/>
              </a:rPr>
              <a:t>LIMPIA OIDOS </a:t>
            </a:r>
          </a:p>
        </p:txBody>
      </p:sp>
      <p:pic>
        <p:nvPicPr>
          <p:cNvPr id="6146" name="Picture 2" descr="ORENDA CREMA DERMATOLÓGICA x 100 g">
            <a:extLst>
              <a:ext uri="{FF2B5EF4-FFF2-40B4-BE49-F238E27FC236}">
                <a16:creationId xmlns:a16="http://schemas.microsoft.com/office/drawing/2014/main" id="{8B794600-B9DB-4CB2-9B5A-828A7FAC78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47" y="1568823"/>
            <a:ext cx="5396753" cy="328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ydra Limpiador de Oídos | FULLPET | Todo Peluquería Canina">
            <a:extLst>
              <a:ext uri="{FF2B5EF4-FFF2-40B4-BE49-F238E27FC236}">
                <a16:creationId xmlns:a16="http://schemas.microsoft.com/office/drawing/2014/main" id="{48192327-3A29-410A-A2F5-C92AD6312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411071"/>
            <a:ext cx="6858000" cy="404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139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80E343-9A65-4704-A13C-89A16826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5400" b="1" dirty="0">
                <a:latin typeface="Algerian" panose="04020705040A02060702" pitchFamily="82" charset="0"/>
              </a:rPr>
              <a:t>COLONIA</a:t>
            </a:r>
          </a:p>
        </p:txBody>
      </p:sp>
      <p:pic>
        <p:nvPicPr>
          <p:cNvPr id="7170" name="Picture 2" descr="FullPet La Casa del Groomer - Colonias Hydra 🐩💜 Las colonias marcan toda  la diferencia a la hora de finalizar el servicio y deleitar a los clientes.  Así que apuesta por las">
            <a:extLst>
              <a:ext uri="{FF2B5EF4-FFF2-40B4-BE49-F238E27FC236}">
                <a16:creationId xmlns:a16="http://schemas.microsoft.com/office/drawing/2014/main" id="{B83E9F79-D7DC-4AE5-BF75-875BF6B324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554" y="1858729"/>
            <a:ext cx="4245069" cy="424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4207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36</Words>
  <Application>Microsoft Office PowerPoint</Application>
  <PresentationFormat>Panorámica</PresentationFormat>
  <Paragraphs>21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6" baseType="lpstr">
      <vt:lpstr>Algerian</vt:lpstr>
      <vt:lpstr>Arial</vt:lpstr>
      <vt:lpstr>Calibri</vt:lpstr>
      <vt:lpstr>Calibri Light</vt:lpstr>
      <vt:lpstr>Tema de Office</vt:lpstr>
      <vt:lpstr>COSMETICA</vt:lpstr>
      <vt:lpstr>PH</vt:lpstr>
      <vt:lpstr>HIDRA</vt:lpstr>
      <vt:lpstr>SHAMPOO</vt:lpstr>
      <vt:lpstr>PELOS CLAROS</vt:lpstr>
      <vt:lpstr>ACONDICIONADOR </vt:lpstr>
      <vt:lpstr>VOLUMINIZANTE</vt:lpstr>
      <vt:lpstr>LIMPIA OIDOS </vt:lpstr>
      <vt:lpstr>COLONIA</vt:lpstr>
      <vt:lpstr>RAZAN Y OTRAS</vt:lpstr>
      <vt:lpstr>PELOS CLAROS</vt:lpstr>
      <vt:lpstr>BALSAMO</vt:lpstr>
      <vt:lpstr>ENJUAGUE BUCAL</vt:lpstr>
      <vt:lpstr>LOCIÓN </vt:lpstr>
      <vt:lpstr>LINEA COMERCIAL GABRICA</vt:lpstr>
      <vt:lpstr>COMERCIAL</vt:lpstr>
      <vt:lpstr>JABON Y SHAMPOO</vt:lpstr>
      <vt:lpstr>LIMPIA PATAS Y LIMPIA OIDOS </vt:lpstr>
      <vt:lpstr>COLONIA</vt:lpstr>
      <vt:lpstr>CREMAS DENTALES </vt:lpstr>
      <vt:lpstr>HIDRATANTES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COSMETICA</dc:title>
  <dc:creator>Malory</dc:creator>
  <cp:lastModifiedBy>Malory</cp:lastModifiedBy>
  <cp:revision>6</cp:revision>
  <dcterms:created xsi:type="dcterms:W3CDTF">2025-06-23T23:49:54Z</dcterms:created>
  <dcterms:modified xsi:type="dcterms:W3CDTF">2025-06-24T00:39:09Z</dcterms:modified>
</cp:coreProperties>
</file>