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jpg"/>
  <Override PartName="/ppt/media/image7.jpg" ContentType="image/jpg"/>
  <Override PartName="/ppt/media/image9.jpg" ContentType="image/jpg"/>
  <Override PartName="/ppt/media/image13.jpg" ContentType="image/jpg"/>
  <Override PartName="/ppt/media/image14.jpg" ContentType="image/jpg"/>
  <Override PartName="/ppt/media/image16.jpg" ContentType="image/jpg"/>
  <Override PartName="/ppt/media/image17.jpg" ContentType="image/jpg"/>
  <Override PartName="/ppt/media/image18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57" r:id="rId4"/>
    <p:sldId id="258" r:id="rId5"/>
    <p:sldId id="256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282781-1909-E899-D4C7-554436A72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37C418-3E66-FB90-A54A-6CC6DA738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93B3DC-7CD1-BD16-C42E-849005AD9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F340C5-F69B-14FC-A287-BEF9D8441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75B834-E2B3-C7BD-DBEC-22741B913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778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6AB131-35E3-699A-05C4-FFCAC8738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1F09E41-4013-94F7-6C86-4BD62DB90F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DD20A8-04D5-195F-DAFA-E444068D6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682D26-6BC3-4CF8-43F6-2759198E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176E02-D062-6FF2-68E3-F3D4F3DC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8190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85BB4E-D6EA-0214-C44D-1A9DA9238E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691D98-7614-63F9-3DC7-CA967D987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9A811A-94B7-4B2B-CEEB-AC14D5FA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005120-7CCB-C661-1E01-B713861E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7F56B2-90BF-5207-F173-34F29F5C2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606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469D2F-D795-E150-CB59-E7196707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A7DE13-83A9-0C95-D7A9-4378E8A6F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AB74AB-F747-E36D-0BA2-ECB7CCD5A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80A36C-572A-2BD7-85FA-1B9B1BC7B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294B7C-C386-E250-499C-98E7961A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346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436E22-B114-8349-A12A-1F89320C7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AE11DD-15A4-09F7-5497-8124AEDAD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F16CB8-3A0D-92E6-39E4-D7C323D12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7D3168-79D9-0852-0A51-FFE005EEC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8F251-793E-DEB7-77D4-DAF69869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429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78D6C-C6F1-0DFB-7ED4-759AB9198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3FDD90-9F17-27EC-A455-9E2BAB757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120876-4504-65BA-8D22-47444014C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4BCA27-F4B9-524C-C5E3-EE983D2B9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B97D61-7FF4-B6BB-4AEF-8D7212E4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B5A59D-F0FE-86DF-876D-F2B62D32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567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DCA54F-23CF-23F3-F533-AEAC82E4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47DE8E-F395-3979-B546-7D9A1637A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5DC66-0B64-D1C1-0D65-C64EDC804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A07E42-DA33-DC43-0B94-800397669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8413C7D-0B81-D254-7EF4-F965E79187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A0BBD5F-22B3-3B1E-E8B7-5B327BBF1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1949A83-4289-AE5F-534A-554B260C4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F7951B7-68E1-1222-82B3-8DA5AF7A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1015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B87A73-E345-5906-BA42-44517B095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5791B5D-12E4-32F1-EA92-BF527CEC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8FB1E1-3F91-2F2B-73B5-025A28194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7AC676D-7F8E-6B13-557B-DB2177D56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302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63122D-6E4F-3CB5-2197-080759788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D780633-0CE3-84DC-AD3B-7B05F98D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E9D472-5E54-DC83-9A46-54FF31E8E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746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20D469-CBDE-5470-D0D3-1182CFBB7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3EF72A-A1ED-8AA6-49FE-E4FBCEAE2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6DF66E-627B-D080-3C05-BEF64324F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7CC9A-E6C8-EA27-F124-4180DC234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76CC7E-80D9-7E25-8D63-53F215F68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A88F29-8BC8-8C68-D006-2A79B0E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983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2931FB-9266-1F6F-05DF-3B2998524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E2136D8-697E-CC42-DE8C-48787443B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667110-CBD7-16AB-4FBC-575DD184E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B41166-0EC0-6716-FA89-39FA58283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8192F6-FEEA-B168-477F-B76E9F881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057201-CB35-0CEF-F52A-38608949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88869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CBAADCF-24D3-511E-6A81-890764EA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C183CE-0EEC-D5EE-1251-531A240F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F3E474-054F-B8F2-F33F-121CB4C8F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13674-60A9-434A-A6B6-D7F835321ED0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0EDD46-F058-4301-9083-72BA387FD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F363BD-A773-4E66-8446-1EC8F1258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F25E9-F18A-41C9-81C1-8A734E0584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467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9F12E-AD65-EFF5-0C92-4374CFDFE3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3EF9EC-4A16-8C11-E46D-2AF2A0142C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5383FE7-D34F-6A08-169B-D13CE6DDD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8"/>
          <a:stretch>
            <a:fillRect/>
          </a:stretch>
        </p:blipFill>
        <p:spPr>
          <a:xfrm>
            <a:off x="2931" y="0"/>
            <a:ext cx="12189069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0782E60-5A12-8211-D570-FE4055CBA87C}"/>
              </a:ext>
            </a:extLst>
          </p:cNvPr>
          <p:cNvSpPr txBox="1"/>
          <p:nvPr/>
        </p:nvSpPr>
        <p:spPr>
          <a:xfrm>
            <a:off x="2757488" y="5072063"/>
            <a:ext cx="5500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bg1"/>
                </a:solidFill>
                <a:latin typeface="Univers Condensed" panose="020B0506020202050204" pitchFamily="34" charset="0"/>
                <a:cs typeface="Arial" panose="020B0604020202020204" pitchFamily="34" charset="0"/>
              </a:rPr>
              <a:t>Maestría en Educación y Docencia (en curso)</a:t>
            </a:r>
          </a:p>
          <a:p>
            <a:r>
              <a:rPr lang="es-CO" b="1" dirty="0">
                <a:solidFill>
                  <a:schemeClr val="bg1"/>
                </a:solidFill>
                <a:latin typeface="Univers Condensed" panose="020B0506020202050204" pitchFamily="34" charset="0"/>
                <a:cs typeface="Arial" panose="020B0604020202020204" pitchFamily="34" charset="0"/>
              </a:rPr>
              <a:t>Especialista en Seguridad y calidad alimentaria</a:t>
            </a:r>
          </a:p>
          <a:p>
            <a:r>
              <a:rPr lang="es-CO" b="1" dirty="0">
                <a:solidFill>
                  <a:schemeClr val="bg1"/>
                </a:solidFill>
                <a:latin typeface="Univers Condensed" panose="020B0506020202050204" pitchFamily="34" charset="0"/>
                <a:cs typeface="Arial" panose="020B0604020202020204" pitchFamily="34" charset="0"/>
              </a:rPr>
              <a:t>Química de Alimentos </a:t>
            </a:r>
          </a:p>
          <a:p>
            <a:r>
              <a:rPr lang="es-CO" b="1" dirty="0" err="1">
                <a:solidFill>
                  <a:schemeClr val="bg1"/>
                </a:solidFill>
                <a:latin typeface="Univers Condensed" panose="020B0506020202050204" pitchFamily="34" charset="0"/>
                <a:cs typeface="Arial" panose="020B0604020202020204" pitchFamily="34" charset="0"/>
              </a:rPr>
              <a:t>Groomer</a:t>
            </a:r>
            <a:endParaRPr lang="es-CO" b="1" dirty="0">
              <a:solidFill>
                <a:schemeClr val="bg1"/>
              </a:solidFill>
              <a:latin typeface="Univers Condensed" panose="020B05060202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758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/>
              <a:t>EDAD ANTIGUA Y EDAD MEDIA</a:t>
            </a:r>
          </a:p>
        </p:txBody>
      </p:sp>
      <p:pic>
        <p:nvPicPr>
          <p:cNvPr id="10" name="object 3">
            <a:extLst>
              <a:ext uri="{FF2B5EF4-FFF2-40B4-BE49-F238E27FC236}">
                <a16:creationId xmlns:a16="http://schemas.microsoft.com/office/drawing/2014/main" id="{B519E052-6F87-F61A-14FC-B8388D924A3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6490" y="1397981"/>
            <a:ext cx="9370815" cy="4733878"/>
          </a:xfrm>
          <a:prstGeom prst="rect">
            <a:avLst/>
          </a:prstGeom>
        </p:spPr>
      </p:pic>
      <p:sp>
        <p:nvSpPr>
          <p:cNvPr id="11" name="object 14">
            <a:extLst>
              <a:ext uri="{FF2B5EF4-FFF2-40B4-BE49-F238E27FC236}">
                <a16:creationId xmlns:a16="http://schemas.microsoft.com/office/drawing/2014/main" id="{EA1A2AF9-EF3D-612B-0F5B-D6307133B6B7}"/>
              </a:ext>
            </a:extLst>
          </p:cNvPr>
          <p:cNvSpPr txBox="1"/>
          <p:nvPr/>
        </p:nvSpPr>
        <p:spPr>
          <a:xfrm>
            <a:off x="709995" y="6131859"/>
            <a:ext cx="6278198" cy="291747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215265" marR="5080" indent="-203200">
              <a:lnSpc>
                <a:spcPts val="2030"/>
              </a:lnSpc>
              <a:spcBef>
                <a:spcPts val="275"/>
              </a:spcBef>
            </a:pPr>
            <a:r>
              <a:rPr sz="1800" b="1" spc="45" dirty="0">
                <a:solidFill>
                  <a:srgbClr val="45485B"/>
                </a:solidFill>
                <a:latin typeface="Tahoma"/>
                <a:cs typeface="Tahoma"/>
              </a:rPr>
              <a:t>M</a:t>
            </a:r>
            <a:r>
              <a:rPr sz="1800" b="1" spc="80" dirty="0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1800" b="1" spc="-45" dirty="0">
                <a:solidFill>
                  <a:srgbClr val="45485B"/>
                </a:solidFill>
                <a:latin typeface="Tahoma"/>
                <a:cs typeface="Tahoma"/>
              </a:rPr>
              <a:t>N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100" dirty="0">
                <a:solidFill>
                  <a:srgbClr val="45485B"/>
                </a:solidFill>
                <a:latin typeface="Tahoma"/>
                <a:cs typeface="Tahoma"/>
              </a:rPr>
              <a:t>S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T</a:t>
            </a:r>
            <a:r>
              <a:rPr sz="1800" b="1" spc="5" dirty="0">
                <a:solidFill>
                  <a:srgbClr val="45485B"/>
                </a:solidFill>
                <a:latin typeface="Tahoma"/>
                <a:cs typeface="Tahoma"/>
              </a:rPr>
              <a:t>E</a:t>
            </a:r>
            <a:r>
              <a:rPr sz="1800" b="1" spc="-85" dirty="0">
                <a:solidFill>
                  <a:srgbClr val="45485B"/>
                </a:solidFill>
                <a:latin typeface="Tahoma"/>
                <a:cs typeface="Tahoma"/>
              </a:rPr>
              <a:t>R</a:t>
            </a:r>
            <a:r>
              <a:rPr sz="1800" b="1" spc="-385" dirty="0">
                <a:solidFill>
                  <a:srgbClr val="45485B"/>
                </a:solidFill>
                <a:latin typeface="Tahoma"/>
                <a:cs typeface="Tahoma"/>
              </a:rPr>
              <a:t>I</a:t>
            </a:r>
            <a:r>
              <a:rPr sz="1800" b="1" spc="80" dirty="0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1800" b="1" spc="60" dirty="0">
                <a:solidFill>
                  <a:srgbClr val="45485B"/>
                </a:solidFill>
                <a:latin typeface="Tahoma"/>
                <a:cs typeface="Tahoma"/>
              </a:rPr>
              <a:t>S  </a:t>
            </a:r>
            <a:r>
              <a:rPr sz="1800" b="1" spc="-15" dirty="0">
                <a:solidFill>
                  <a:srgbClr val="45485B"/>
                </a:solidFill>
                <a:latin typeface="Tahoma"/>
                <a:cs typeface="Tahoma"/>
              </a:rPr>
              <a:t>TIBETANOS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600391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920"/>
            <a:ext cx="10515600" cy="1325563"/>
          </a:xfrm>
        </p:spPr>
        <p:txBody>
          <a:bodyPr/>
          <a:lstStyle/>
          <a:p>
            <a:pPr algn="ctr"/>
            <a:r>
              <a:rPr lang="es-CO" b="1" dirty="0">
                <a:latin typeface="Aharoni" panose="02010803020104030203" pitchFamily="2" charset="-79"/>
                <a:cs typeface="Aharoni" panose="02010803020104030203" pitchFamily="2" charset="-79"/>
              </a:rPr>
              <a:t>EDAD ANTIGUA Y EDAD MEDIA</a:t>
            </a:r>
          </a:p>
        </p:txBody>
      </p:sp>
      <p:pic>
        <p:nvPicPr>
          <p:cNvPr id="5" name="object 9">
            <a:extLst>
              <a:ext uri="{FF2B5EF4-FFF2-40B4-BE49-F238E27FC236}">
                <a16:creationId xmlns:a16="http://schemas.microsoft.com/office/drawing/2014/main" id="{54FCA9A8-4E00-7D34-0245-1E57E89F7D4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4635" y="2137675"/>
            <a:ext cx="6576627" cy="3536984"/>
          </a:xfrm>
          <a:prstGeom prst="rect">
            <a:avLst/>
          </a:prstGeom>
        </p:spPr>
      </p:pic>
      <p:sp>
        <p:nvSpPr>
          <p:cNvPr id="6" name="object 15">
            <a:extLst>
              <a:ext uri="{FF2B5EF4-FFF2-40B4-BE49-F238E27FC236}">
                <a16:creationId xmlns:a16="http://schemas.microsoft.com/office/drawing/2014/main" id="{13178586-7F5C-07F0-4873-5BE1FB57150E}"/>
              </a:ext>
            </a:extLst>
          </p:cNvPr>
          <p:cNvSpPr txBox="1"/>
          <p:nvPr/>
        </p:nvSpPr>
        <p:spPr>
          <a:xfrm>
            <a:off x="3119826" y="6063025"/>
            <a:ext cx="6794600" cy="291747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277495">
              <a:lnSpc>
                <a:spcPts val="2030"/>
              </a:lnSpc>
              <a:spcBef>
                <a:spcPts val="275"/>
              </a:spcBef>
            </a:pPr>
            <a:r>
              <a:rPr sz="1800" b="1" dirty="0">
                <a:solidFill>
                  <a:srgbClr val="45485B"/>
                </a:solidFill>
                <a:latin typeface="Tahoma"/>
                <a:cs typeface="Tahoma"/>
              </a:rPr>
              <a:t>LEVANTADOR 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Y </a:t>
            </a:r>
            <a:r>
              <a:rPr sz="1800" b="1" spc="4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25" dirty="0">
                <a:solidFill>
                  <a:srgbClr val="45485B"/>
                </a:solidFill>
                <a:latin typeface="Tahoma"/>
                <a:cs typeface="Tahoma"/>
              </a:rPr>
              <a:t>CAZADOR</a:t>
            </a:r>
            <a:r>
              <a:rPr sz="1800" b="1" spc="-7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25" dirty="0">
                <a:solidFill>
                  <a:srgbClr val="45485B"/>
                </a:solidFill>
                <a:latin typeface="Tahoma"/>
                <a:cs typeface="Tahoma"/>
              </a:rPr>
              <a:t>DE</a:t>
            </a:r>
            <a:r>
              <a:rPr sz="1800" b="1" spc="-7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rgbClr val="45485B"/>
                </a:solidFill>
                <a:latin typeface="Tahoma"/>
                <a:cs typeface="Tahoma"/>
              </a:rPr>
              <a:t>PRESA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84823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R="51435" algn="ctr">
              <a:lnSpc>
                <a:spcPct val="100000"/>
              </a:lnSpc>
              <a:spcBef>
                <a:spcPts val="1360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" dirty="0">
                <a:latin typeface="Aharoni" panose="02010803020104030203" pitchFamily="2" charset="-79"/>
                <a:cs typeface="Aharoni" panose="02010803020104030203" pitchFamily="2" charset="-79"/>
              </a:rPr>
              <a:t>MODERNA</a:t>
            </a:r>
            <a:br>
              <a:rPr lang="es-E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(DEL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DESCUBRIMIENTO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DE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AMÉRICA 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FRANCESA)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5" dirty="0">
                <a:latin typeface="Aharoni" panose="02010803020104030203" pitchFamily="2" charset="-79"/>
                <a:cs typeface="Aharoni" panose="02010803020104030203" pitchFamily="2" charset="-79"/>
              </a:rPr>
              <a:t>SIGLO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XV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AL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0" dirty="0">
                <a:latin typeface="Aharoni" panose="02010803020104030203" pitchFamily="2" charset="-79"/>
                <a:cs typeface="Aharoni" panose="02010803020104030203" pitchFamily="2" charset="-79"/>
              </a:rPr>
              <a:t>XVIII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id="{9D7658D8-B6D8-93A6-3E2D-3A49F564FC6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8072" y="2304522"/>
            <a:ext cx="6346765" cy="4411370"/>
          </a:xfrm>
          <a:prstGeom prst="rect">
            <a:avLst/>
          </a:prstGeom>
        </p:spPr>
      </p:pic>
      <p:sp>
        <p:nvSpPr>
          <p:cNvPr id="8" name="object 10">
            <a:extLst>
              <a:ext uri="{FF2B5EF4-FFF2-40B4-BE49-F238E27FC236}">
                <a16:creationId xmlns:a16="http://schemas.microsoft.com/office/drawing/2014/main" id="{FBAA3F25-2C7A-9FE4-8CC2-33C89B823D6E}"/>
              </a:ext>
            </a:extLst>
          </p:cNvPr>
          <p:cNvSpPr txBox="1"/>
          <p:nvPr/>
        </p:nvSpPr>
        <p:spPr>
          <a:xfrm>
            <a:off x="6214309" y="4218460"/>
            <a:ext cx="7836537" cy="291747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algn="ctr">
              <a:lnSpc>
                <a:spcPts val="2030"/>
              </a:lnSpc>
              <a:spcBef>
                <a:spcPts val="275"/>
              </a:spcBef>
            </a:pPr>
            <a:r>
              <a:rPr sz="1800" b="1" spc="5" dirty="0">
                <a:solidFill>
                  <a:srgbClr val="45485B"/>
                </a:solidFill>
                <a:latin typeface="Tahoma"/>
                <a:cs typeface="Tahoma"/>
              </a:rPr>
              <a:t>ALBERTO </a:t>
            </a:r>
            <a:r>
              <a:rPr sz="1800" b="1" spc="-25" dirty="0">
                <a:solidFill>
                  <a:srgbClr val="45485B"/>
                </a:solidFill>
                <a:latin typeface="Tahoma"/>
                <a:cs typeface="Tahoma"/>
              </a:rPr>
              <a:t>DURERO </a:t>
            </a:r>
            <a:r>
              <a:rPr sz="1800" b="1" spc="-2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30" dirty="0">
                <a:solidFill>
                  <a:srgbClr val="45485B"/>
                </a:solidFill>
                <a:latin typeface="Tahoma"/>
                <a:cs typeface="Tahoma"/>
              </a:rPr>
              <a:t>SIGLO</a:t>
            </a:r>
            <a:r>
              <a:rPr sz="1800" b="1" spc="-45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100" dirty="0">
                <a:solidFill>
                  <a:srgbClr val="45485B"/>
                </a:solidFill>
                <a:latin typeface="Tahoma"/>
                <a:cs typeface="Tahoma"/>
              </a:rPr>
              <a:t>XVI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7533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R="51435" algn="ctr">
              <a:lnSpc>
                <a:spcPct val="100000"/>
              </a:lnSpc>
              <a:spcBef>
                <a:spcPts val="1360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" dirty="0">
                <a:latin typeface="Aharoni" panose="02010803020104030203" pitchFamily="2" charset="-79"/>
                <a:cs typeface="Aharoni" panose="02010803020104030203" pitchFamily="2" charset="-79"/>
              </a:rPr>
              <a:t>MODERNA</a:t>
            </a:r>
            <a:br>
              <a:rPr lang="es-E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(DEL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DESCUBRIMIENTO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DE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AMÉRICA 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FRANCESA)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5" dirty="0">
                <a:latin typeface="Aharoni" panose="02010803020104030203" pitchFamily="2" charset="-79"/>
                <a:cs typeface="Aharoni" panose="02010803020104030203" pitchFamily="2" charset="-79"/>
              </a:rPr>
              <a:t>SIGLO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XV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AL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0" dirty="0">
                <a:latin typeface="Aharoni" panose="02010803020104030203" pitchFamily="2" charset="-79"/>
                <a:cs typeface="Aharoni" panose="02010803020104030203" pitchFamily="2" charset="-79"/>
              </a:rPr>
              <a:t>XVIII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36E37104-373F-128B-8D82-7D75FC38FD6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1840" y="2419643"/>
            <a:ext cx="5109245" cy="2902687"/>
          </a:xfrm>
          <a:prstGeom prst="rect">
            <a:avLst/>
          </a:prstGeom>
        </p:spPr>
      </p:pic>
      <p:sp>
        <p:nvSpPr>
          <p:cNvPr id="4" name="object 15">
            <a:extLst>
              <a:ext uri="{FF2B5EF4-FFF2-40B4-BE49-F238E27FC236}">
                <a16:creationId xmlns:a16="http://schemas.microsoft.com/office/drawing/2014/main" id="{F74A3D0F-F0F4-A222-24BB-1AE4516C91ED}"/>
              </a:ext>
            </a:extLst>
          </p:cNvPr>
          <p:cNvSpPr txBox="1"/>
          <p:nvPr/>
        </p:nvSpPr>
        <p:spPr>
          <a:xfrm>
            <a:off x="4802928" y="5892398"/>
            <a:ext cx="32139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-50" dirty="0">
                <a:solidFill>
                  <a:srgbClr val="45485B"/>
                </a:solidFill>
                <a:latin typeface="Tahoma"/>
                <a:cs typeface="Tahoma"/>
              </a:rPr>
              <a:t>D</a:t>
            </a:r>
            <a:r>
              <a:rPr sz="1800" b="1" spc="80" dirty="0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1800" b="1" spc="-85" dirty="0">
                <a:solidFill>
                  <a:srgbClr val="45485B"/>
                </a:solidFill>
                <a:latin typeface="Tahoma"/>
                <a:cs typeface="Tahoma"/>
              </a:rPr>
              <a:t>R</a:t>
            </a:r>
            <a:r>
              <a:rPr sz="1800" b="1" spc="-45" dirty="0">
                <a:solidFill>
                  <a:srgbClr val="45485B"/>
                </a:solidFill>
                <a:latin typeface="Tahoma"/>
                <a:cs typeface="Tahoma"/>
              </a:rPr>
              <a:t>N</a:t>
            </a:r>
            <a:r>
              <a:rPr sz="1800" b="1" spc="80" dirty="0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1800" b="1" spc="100" dirty="0">
                <a:solidFill>
                  <a:srgbClr val="45485B"/>
                </a:solidFill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205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R="51435" algn="ctr">
              <a:lnSpc>
                <a:spcPct val="100000"/>
              </a:lnSpc>
              <a:spcBef>
                <a:spcPts val="1360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" dirty="0">
                <a:latin typeface="Aharoni" panose="02010803020104030203" pitchFamily="2" charset="-79"/>
                <a:cs typeface="Aharoni" panose="02010803020104030203" pitchFamily="2" charset="-79"/>
              </a:rPr>
              <a:t>MODERNA</a:t>
            </a:r>
            <a:br>
              <a:rPr lang="es-E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(DEL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DESCUBRIMIENTO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DE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AMÉRICA 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FRANCESA)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5" dirty="0">
                <a:latin typeface="Aharoni" panose="02010803020104030203" pitchFamily="2" charset="-79"/>
                <a:cs typeface="Aharoni" panose="02010803020104030203" pitchFamily="2" charset="-79"/>
              </a:rPr>
              <a:t>SIGLO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XV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AL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0" dirty="0">
                <a:latin typeface="Aharoni" panose="02010803020104030203" pitchFamily="2" charset="-79"/>
                <a:cs typeface="Aharoni" panose="02010803020104030203" pitchFamily="2" charset="-79"/>
              </a:rPr>
              <a:t>XVIII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270306BE-D509-7E57-A8BE-2BEE5A64321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1514" y="1856415"/>
            <a:ext cx="3445251" cy="5001585"/>
          </a:xfrm>
          <a:prstGeom prst="rect">
            <a:avLst/>
          </a:prstGeo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A5E1A4A2-FA1F-E20C-88A1-AAA169284C1D}"/>
              </a:ext>
            </a:extLst>
          </p:cNvPr>
          <p:cNvSpPr txBox="1"/>
          <p:nvPr/>
        </p:nvSpPr>
        <p:spPr>
          <a:xfrm>
            <a:off x="5538588" y="4065460"/>
            <a:ext cx="4815233" cy="291747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256540" marR="5080" indent="-244475">
              <a:lnSpc>
                <a:spcPts val="2030"/>
              </a:lnSpc>
              <a:spcBef>
                <a:spcPts val="275"/>
              </a:spcBef>
            </a:pPr>
            <a:r>
              <a:rPr sz="1800" b="1" spc="-35" dirty="0">
                <a:solidFill>
                  <a:srgbClr val="45485B"/>
                </a:solidFill>
                <a:latin typeface="Tahoma"/>
                <a:cs typeface="Tahoma"/>
              </a:rPr>
              <a:t>CANINO</a:t>
            </a:r>
            <a:r>
              <a:rPr sz="1800" b="1" spc="-55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75" dirty="0">
                <a:solidFill>
                  <a:srgbClr val="45485B"/>
                </a:solidFill>
                <a:latin typeface="Tahoma"/>
                <a:cs typeface="Tahoma"/>
              </a:rPr>
              <a:t>OFICIAL</a:t>
            </a:r>
            <a:r>
              <a:rPr sz="1800" b="1" spc="-5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25" dirty="0">
                <a:solidFill>
                  <a:srgbClr val="45485B"/>
                </a:solidFill>
                <a:latin typeface="Tahoma"/>
                <a:cs typeface="Tahoma"/>
              </a:rPr>
              <a:t>DE</a:t>
            </a:r>
            <a:r>
              <a:rPr sz="1800" b="1" spc="-5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15" dirty="0">
                <a:solidFill>
                  <a:srgbClr val="45485B"/>
                </a:solidFill>
                <a:latin typeface="Tahoma"/>
                <a:cs typeface="Tahoma"/>
              </a:rPr>
              <a:t>LA </a:t>
            </a:r>
            <a:r>
              <a:rPr sz="1800" b="1" spc="-509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40" dirty="0">
                <a:solidFill>
                  <a:srgbClr val="45485B"/>
                </a:solidFill>
                <a:latin typeface="Tahoma"/>
                <a:cs typeface="Tahoma"/>
              </a:rPr>
              <a:t>CORTE</a:t>
            </a:r>
            <a:r>
              <a:rPr sz="1800" b="1" spc="-6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30" dirty="0">
                <a:solidFill>
                  <a:srgbClr val="45485B"/>
                </a:solidFill>
                <a:latin typeface="Tahoma"/>
                <a:cs typeface="Tahoma"/>
              </a:rPr>
              <a:t>FRANCESA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12316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R="51435" algn="ctr">
              <a:lnSpc>
                <a:spcPct val="100000"/>
              </a:lnSpc>
              <a:spcBef>
                <a:spcPts val="1360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" dirty="0">
                <a:latin typeface="Aharoni" panose="02010803020104030203" pitchFamily="2" charset="-79"/>
                <a:cs typeface="Aharoni" panose="02010803020104030203" pitchFamily="2" charset="-79"/>
              </a:rPr>
              <a:t>MODERNA</a:t>
            </a:r>
            <a:br>
              <a:rPr lang="es-E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(DEL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DESCUBRIMIENTO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DE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AMÉRICA 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FRANCESA)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5" dirty="0">
                <a:latin typeface="Aharoni" panose="02010803020104030203" pitchFamily="2" charset="-79"/>
                <a:cs typeface="Aharoni" panose="02010803020104030203" pitchFamily="2" charset="-79"/>
              </a:rPr>
              <a:t>SIGLO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XV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AL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0" dirty="0">
                <a:latin typeface="Aharoni" panose="02010803020104030203" pitchFamily="2" charset="-79"/>
                <a:cs typeface="Aharoni" panose="02010803020104030203" pitchFamily="2" charset="-79"/>
              </a:rPr>
              <a:t>XVIII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object 7">
            <a:extLst>
              <a:ext uri="{FF2B5EF4-FFF2-40B4-BE49-F238E27FC236}">
                <a16:creationId xmlns:a16="http://schemas.microsoft.com/office/drawing/2014/main" id="{2800EFEE-882C-F4B8-39A6-A027C3C56A0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25108" y="2253514"/>
            <a:ext cx="3479125" cy="4604485"/>
          </a:xfrm>
          <a:prstGeom prst="rect">
            <a:avLst/>
          </a:prstGeom>
        </p:spPr>
      </p:pic>
      <p:sp>
        <p:nvSpPr>
          <p:cNvPr id="4" name="object 12">
            <a:extLst>
              <a:ext uri="{FF2B5EF4-FFF2-40B4-BE49-F238E27FC236}">
                <a16:creationId xmlns:a16="http://schemas.microsoft.com/office/drawing/2014/main" id="{C027C08E-BADB-73D5-77FE-B32A75B8B3FE}"/>
              </a:ext>
            </a:extLst>
          </p:cNvPr>
          <p:cNvSpPr txBox="1"/>
          <p:nvPr/>
        </p:nvSpPr>
        <p:spPr>
          <a:xfrm>
            <a:off x="1491175" y="3800675"/>
            <a:ext cx="503393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0" dirty="0" err="1">
                <a:solidFill>
                  <a:srgbClr val="45485B"/>
                </a:solidFill>
                <a:latin typeface="Tahoma"/>
                <a:cs typeface="Tahoma"/>
              </a:rPr>
              <a:t>D</a:t>
            </a:r>
            <a:r>
              <a:rPr sz="3200" b="1" spc="5" dirty="0" err="1">
                <a:solidFill>
                  <a:srgbClr val="45485B"/>
                </a:solidFill>
                <a:latin typeface="Tahoma"/>
                <a:cs typeface="Tahoma"/>
              </a:rPr>
              <a:t>E</a:t>
            </a:r>
            <a:r>
              <a:rPr sz="3200" b="1" spc="45" dirty="0" err="1">
                <a:solidFill>
                  <a:srgbClr val="45485B"/>
                </a:solidFill>
                <a:latin typeface="Tahoma"/>
                <a:cs typeface="Tahoma"/>
              </a:rPr>
              <a:t>M</a:t>
            </a:r>
            <a:r>
              <a:rPr sz="3200" b="1" spc="80" dirty="0" err="1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3200" b="1" spc="-385" dirty="0" err="1">
                <a:solidFill>
                  <a:srgbClr val="45485B"/>
                </a:solidFill>
                <a:latin typeface="Tahoma"/>
                <a:cs typeface="Tahoma"/>
              </a:rPr>
              <a:t>I</a:t>
            </a:r>
            <a:r>
              <a:rPr lang="es-CO" sz="3200" b="1" spc="-385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3200" b="1" spc="100" dirty="0" err="1">
                <a:solidFill>
                  <a:srgbClr val="45485B"/>
                </a:solidFill>
                <a:latin typeface="Tahoma"/>
                <a:cs typeface="Tahoma"/>
              </a:rPr>
              <a:t>S</a:t>
            </a:r>
            <a:r>
              <a:rPr sz="3200" b="1" spc="5" dirty="0" err="1">
                <a:solidFill>
                  <a:srgbClr val="45485B"/>
                </a:solidFill>
                <a:latin typeface="Tahoma"/>
                <a:cs typeface="Tahoma"/>
              </a:rPr>
              <a:t>E</a:t>
            </a:r>
            <a:r>
              <a:rPr sz="3200" b="1" spc="-60" dirty="0" err="1">
                <a:solidFill>
                  <a:srgbClr val="45485B"/>
                </a:solidFill>
                <a:latin typeface="Tahoma"/>
                <a:cs typeface="Tahoma"/>
              </a:rPr>
              <a:t>LL</a:t>
            </a:r>
            <a:r>
              <a:rPr sz="3200" b="1" spc="5" dirty="0" err="1">
                <a:solidFill>
                  <a:srgbClr val="45485B"/>
                </a:solidFill>
                <a:latin typeface="Tahoma"/>
                <a:cs typeface="Tahoma"/>
              </a:rPr>
              <a:t>E</a:t>
            </a:r>
            <a:endParaRPr sz="32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54977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R="51435" algn="ctr">
              <a:lnSpc>
                <a:spcPct val="100000"/>
              </a:lnSpc>
              <a:spcBef>
                <a:spcPts val="1360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" dirty="0">
                <a:latin typeface="Aharoni" panose="02010803020104030203" pitchFamily="2" charset="-79"/>
                <a:cs typeface="Aharoni" panose="02010803020104030203" pitchFamily="2" charset="-79"/>
              </a:rPr>
              <a:t>MODERNA</a:t>
            </a:r>
            <a:br>
              <a:rPr lang="es-E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(DEL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DESCUBRIMIENTO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DE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AMÉRICA </a:t>
            </a:r>
            <a:r>
              <a:rPr lang="es-ES" sz="4400" b="1" spc="-60" dirty="0"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s-ES" sz="4400" b="1" spc="-4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80" dirty="0">
                <a:latin typeface="Aharoni" panose="02010803020104030203" pitchFamily="2" charset="-79"/>
                <a:cs typeface="Aharoni" panose="02010803020104030203" pitchFamily="2" charset="-79"/>
              </a:rPr>
              <a:t>FRANCESA)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5" dirty="0">
                <a:latin typeface="Aharoni" panose="02010803020104030203" pitchFamily="2" charset="-79"/>
                <a:cs typeface="Aharoni" panose="02010803020104030203" pitchFamily="2" charset="-79"/>
              </a:rPr>
              <a:t>SIGLO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XV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AL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50" dirty="0">
                <a:latin typeface="Aharoni" panose="02010803020104030203" pitchFamily="2" charset="-79"/>
                <a:cs typeface="Aharoni" panose="02010803020104030203" pitchFamily="2" charset="-79"/>
              </a:rPr>
              <a:t>XVIII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object 8">
            <a:extLst>
              <a:ext uri="{FF2B5EF4-FFF2-40B4-BE49-F238E27FC236}">
                <a16:creationId xmlns:a16="http://schemas.microsoft.com/office/drawing/2014/main" id="{BA57FC0E-8DFA-E755-0751-AE9C4FC977C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4066" y="2124635"/>
            <a:ext cx="4141934" cy="4491318"/>
          </a:xfrm>
          <a:prstGeom prst="rect">
            <a:avLst/>
          </a:prstGeom>
        </p:spPr>
      </p:pic>
      <p:sp>
        <p:nvSpPr>
          <p:cNvPr id="6" name="object 13">
            <a:extLst>
              <a:ext uri="{FF2B5EF4-FFF2-40B4-BE49-F238E27FC236}">
                <a16:creationId xmlns:a16="http://schemas.microsoft.com/office/drawing/2014/main" id="{D2D19EAF-D5AD-9CFA-726F-A6477C5CEBB1}"/>
              </a:ext>
            </a:extLst>
          </p:cNvPr>
          <p:cNvSpPr txBox="1"/>
          <p:nvPr/>
        </p:nvSpPr>
        <p:spPr>
          <a:xfrm>
            <a:off x="7691963" y="4287422"/>
            <a:ext cx="278512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5" dirty="0">
                <a:solidFill>
                  <a:srgbClr val="45485B"/>
                </a:solidFill>
                <a:latin typeface="Tahoma"/>
                <a:cs typeface="Tahoma"/>
              </a:rPr>
              <a:t>B</a:t>
            </a:r>
            <a:r>
              <a:rPr sz="2800" b="1" spc="-20" dirty="0">
                <a:solidFill>
                  <a:srgbClr val="45485B"/>
                </a:solidFill>
                <a:latin typeface="Tahoma"/>
                <a:cs typeface="Tahoma"/>
              </a:rPr>
              <a:t>U</a:t>
            </a:r>
            <a:r>
              <a:rPr sz="2800" b="1" spc="-85" dirty="0">
                <a:solidFill>
                  <a:srgbClr val="45485B"/>
                </a:solidFill>
                <a:latin typeface="Tahoma"/>
                <a:cs typeface="Tahoma"/>
              </a:rPr>
              <a:t>R</a:t>
            </a:r>
            <a:r>
              <a:rPr sz="2800" b="1" spc="125" dirty="0">
                <a:solidFill>
                  <a:srgbClr val="45485B"/>
                </a:solidFill>
                <a:latin typeface="Tahoma"/>
                <a:cs typeface="Tahoma"/>
              </a:rPr>
              <a:t>G</a:t>
            </a:r>
            <a:r>
              <a:rPr sz="2800" b="1" spc="-20" dirty="0">
                <a:solidFill>
                  <a:srgbClr val="45485B"/>
                </a:solidFill>
                <a:latin typeface="Tahoma"/>
                <a:cs typeface="Tahoma"/>
              </a:rPr>
              <a:t>U</a:t>
            </a:r>
            <a:r>
              <a:rPr sz="2800" b="1" spc="5" dirty="0">
                <a:solidFill>
                  <a:srgbClr val="45485B"/>
                </a:solidFill>
                <a:latin typeface="Tahoma"/>
                <a:cs typeface="Tahoma"/>
              </a:rPr>
              <a:t>E</a:t>
            </a:r>
            <a:r>
              <a:rPr sz="2800" b="1" spc="100" dirty="0">
                <a:solidFill>
                  <a:srgbClr val="45485B"/>
                </a:solidFill>
                <a:latin typeface="Tahoma"/>
                <a:cs typeface="Tahoma"/>
              </a:rPr>
              <a:t>S</a:t>
            </a:r>
            <a:r>
              <a:rPr sz="2800" b="1" spc="-385" dirty="0">
                <a:solidFill>
                  <a:srgbClr val="45485B"/>
                </a:solidFill>
                <a:latin typeface="Tahoma"/>
                <a:cs typeface="Tahoma"/>
              </a:rPr>
              <a:t>Í</a:t>
            </a:r>
            <a:r>
              <a:rPr sz="2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00126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L="2660015" marR="5080" indent="-2647950" algn="ctr">
              <a:lnSpc>
                <a:spcPct val="114599"/>
              </a:lnSpc>
              <a:spcBef>
                <a:spcPts val="1045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CONTEMPORÁNEA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(DE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95" dirty="0">
                <a:latin typeface="Aharoni" panose="02010803020104030203" pitchFamily="2" charset="-79"/>
                <a:cs typeface="Aharoni" panose="02010803020104030203" pitchFamily="2" charset="-79"/>
              </a:rPr>
              <a:t>FRANCESA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65" dirty="0">
                <a:latin typeface="Aharoni" panose="02010803020104030203" pitchFamily="2" charset="-79"/>
                <a:cs typeface="Aharoni" panose="02010803020104030203" pitchFamily="2" charset="-79"/>
              </a:rPr>
              <a:t>HASTA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0" dirty="0">
                <a:latin typeface="Aharoni" panose="02010803020104030203" pitchFamily="2" charset="-79"/>
                <a:cs typeface="Aharoni" panose="02010803020104030203" pitchFamily="2" charset="-79"/>
              </a:rPr>
              <a:t>NUESTROS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DÍAS)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C3617560-5635-12F9-BF02-DBF5675D58C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2484" y="1881609"/>
            <a:ext cx="4089675" cy="4611266"/>
          </a:xfrm>
          <a:prstGeom prst="rect">
            <a:avLst/>
          </a:prstGeom>
        </p:spPr>
      </p:pic>
      <p:sp>
        <p:nvSpPr>
          <p:cNvPr id="4" name="object 12">
            <a:extLst>
              <a:ext uri="{FF2B5EF4-FFF2-40B4-BE49-F238E27FC236}">
                <a16:creationId xmlns:a16="http://schemas.microsoft.com/office/drawing/2014/main" id="{62EFB41E-1691-6113-ED59-A2159333D643}"/>
              </a:ext>
            </a:extLst>
          </p:cNvPr>
          <p:cNvSpPr txBox="1"/>
          <p:nvPr/>
        </p:nvSpPr>
        <p:spPr>
          <a:xfrm>
            <a:off x="6454491" y="3895495"/>
            <a:ext cx="4899309" cy="881652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37465">
              <a:lnSpc>
                <a:spcPts val="2030"/>
              </a:lnSpc>
              <a:spcBef>
                <a:spcPts val="275"/>
              </a:spcBef>
            </a:pPr>
            <a:r>
              <a:rPr lang="es-CO" sz="1800" b="1" spc="20" dirty="0">
                <a:solidFill>
                  <a:srgbClr val="45485B"/>
                </a:solidFill>
                <a:latin typeface="Tahoma"/>
                <a:cs typeface="Tahoma"/>
              </a:rPr>
              <a:t>1933</a:t>
            </a:r>
          </a:p>
          <a:p>
            <a:pPr marL="12700" marR="5080" indent="37465">
              <a:lnSpc>
                <a:spcPts val="2030"/>
              </a:lnSpc>
              <a:spcBef>
                <a:spcPts val="275"/>
              </a:spcBef>
            </a:pPr>
            <a:r>
              <a:rPr sz="1800" b="1" spc="20" dirty="0">
                <a:solidFill>
                  <a:srgbClr val="45485B"/>
                </a:solidFill>
                <a:latin typeface="Tahoma"/>
                <a:cs typeface="Tahoma"/>
              </a:rPr>
              <a:t>MADAME </a:t>
            </a:r>
            <a:r>
              <a:rPr sz="1800" b="1" spc="-5" dirty="0">
                <a:solidFill>
                  <a:srgbClr val="45485B"/>
                </a:solidFill>
                <a:latin typeface="Tahoma"/>
                <a:cs typeface="Tahoma"/>
              </a:rPr>
              <a:t>ANDRAS </a:t>
            </a:r>
            <a:endParaRPr lang="es-CO" sz="1800" b="1" spc="-5" dirty="0">
              <a:solidFill>
                <a:srgbClr val="45485B"/>
              </a:solidFill>
              <a:latin typeface="Tahoma"/>
              <a:cs typeface="Tahoma"/>
            </a:endParaRPr>
          </a:p>
          <a:p>
            <a:pPr marL="12700" marR="5080" indent="37465">
              <a:lnSpc>
                <a:spcPts val="2030"/>
              </a:lnSpc>
              <a:spcBef>
                <a:spcPts val="275"/>
              </a:spcBef>
            </a:pPr>
            <a:r>
              <a:rPr lang="es-CO" sz="1800" b="1" spc="-5" dirty="0">
                <a:solidFill>
                  <a:srgbClr val="45485B"/>
                </a:solidFill>
                <a:latin typeface="Tahoma"/>
                <a:cs typeface="Tahoma"/>
              </a:rPr>
              <a:t>POSTERIORMENTE</a:t>
            </a:r>
            <a:r>
              <a:rPr sz="1800" b="1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rgbClr val="45485B"/>
                </a:solidFill>
                <a:latin typeface="Tahoma"/>
                <a:cs typeface="Tahoma"/>
              </a:rPr>
              <a:t>M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-50" dirty="0">
                <a:solidFill>
                  <a:srgbClr val="45485B"/>
                </a:solidFill>
                <a:latin typeface="Tahoma"/>
                <a:cs typeface="Tahoma"/>
              </a:rPr>
              <a:t>D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45" dirty="0">
                <a:solidFill>
                  <a:srgbClr val="45485B"/>
                </a:solidFill>
                <a:latin typeface="Tahoma"/>
                <a:cs typeface="Tahoma"/>
              </a:rPr>
              <a:t>M</a:t>
            </a:r>
            <a:r>
              <a:rPr sz="1800" b="1" spc="5" dirty="0">
                <a:solidFill>
                  <a:srgbClr val="45485B"/>
                </a:solidFill>
                <a:latin typeface="Tahoma"/>
                <a:cs typeface="Tahoma"/>
              </a:rPr>
              <a:t>E</a:t>
            </a:r>
            <a:r>
              <a:rPr sz="1800" b="1" spc="-4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rgbClr val="45485B"/>
                </a:solidFill>
                <a:latin typeface="Tahoma"/>
                <a:cs typeface="Tahoma"/>
              </a:rPr>
              <a:t>M</a:t>
            </a:r>
            <a:r>
              <a:rPr sz="1800" b="1" spc="-385" dirty="0">
                <a:solidFill>
                  <a:srgbClr val="45485B"/>
                </a:solidFill>
                <a:latin typeface="Tahoma"/>
                <a:cs typeface="Tahoma"/>
              </a:rPr>
              <a:t>I</a:t>
            </a:r>
            <a:r>
              <a:rPr sz="1800" b="1" spc="165" dirty="0">
                <a:solidFill>
                  <a:srgbClr val="45485B"/>
                </a:solidFill>
                <a:latin typeface="Tahoma"/>
                <a:cs typeface="Tahoma"/>
              </a:rPr>
              <a:t>C</a:t>
            </a:r>
            <a:r>
              <a:rPr sz="1800" b="1" spc="-40" dirty="0">
                <a:solidFill>
                  <a:srgbClr val="45485B"/>
                </a:solidFill>
                <a:latin typeface="Tahoma"/>
                <a:cs typeface="Tahoma"/>
              </a:rPr>
              <a:t>H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-20" dirty="0">
                <a:solidFill>
                  <a:srgbClr val="45485B"/>
                </a:solidFill>
                <a:latin typeface="Tahoma"/>
                <a:cs typeface="Tahoma"/>
              </a:rPr>
              <a:t>U</a:t>
            </a:r>
            <a:r>
              <a:rPr sz="1800" b="1" spc="-50" dirty="0">
                <a:solidFill>
                  <a:srgbClr val="45485B"/>
                </a:solidFill>
                <a:latin typeface="Tahoma"/>
                <a:cs typeface="Tahoma"/>
              </a:rPr>
              <a:t>D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52761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L="2660015" marR="5080" indent="-2647950" algn="ctr">
              <a:lnSpc>
                <a:spcPct val="114599"/>
              </a:lnSpc>
              <a:spcBef>
                <a:spcPts val="1045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CONTEMPORÁNEA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(DE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95" dirty="0">
                <a:latin typeface="Aharoni" panose="02010803020104030203" pitchFamily="2" charset="-79"/>
                <a:cs typeface="Aharoni" panose="02010803020104030203" pitchFamily="2" charset="-79"/>
              </a:rPr>
              <a:t>FRANCESA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65" dirty="0">
                <a:latin typeface="Aharoni" panose="02010803020104030203" pitchFamily="2" charset="-79"/>
                <a:cs typeface="Aharoni" panose="02010803020104030203" pitchFamily="2" charset="-79"/>
              </a:rPr>
              <a:t>HASTA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0" dirty="0">
                <a:latin typeface="Aharoni" panose="02010803020104030203" pitchFamily="2" charset="-79"/>
                <a:cs typeface="Aharoni" panose="02010803020104030203" pitchFamily="2" charset="-79"/>
              </a:rPr>
              <a:t>NUESTROS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DÍAS)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1BE23DCB-AEBD-3808-9FE6-3CA883F96B1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5564" y="2278289"/>
            <a:ext cx="6020971" cy="4446068"/>
          </a:xfrm>
          <a:prstGeom prst="rect">
            <a:avLst/>
          </a:prstGeom>
        </p:spPr>
      </p:pic>
      <p:sp>
        <p:nvSpPr>
          <p:cNvPr id="6" name="object 18">
            <a:extLst>
              <a:ext uri="{FF2B5EF4-FFF2-40B4-BE49-F238E27FC236}">
                <a16:creationId xmlns:a16="http://schemas.microsoft.com/office/drawing/2014/main" id="{41CBDF2C-3865-8E0F-B5D0-BAD7309847CC}"/>
              </a:ext>
            </a:extLst>
          </p:cNvPr>
          <p:cNvSpPr txBox="1"/>
          <p:nvPr/>
        </p:nvSpPr>
        <p:spPr>
          <a:xfrm>
            <a:off x="733541" y="4356411"/>
            <a:ext cx="462009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800" b="1" spc="-60" dirty="0">
                <a:solidFill>
                  <a:srgbClr val="45485B"/>
                </a:solidFill>
                <a:latin typeface="Tahoma"/>
                <a:cs typeface="Tahoma"/>
              </a:rPr>
              <a:t>“</a:t>
            </a:r>
            <a:r>
              <a:rPr lang="es-CO" sz="1800" b="1" spc="-60" dirty="0" err="1">
                <a:solidFill>
                  <a:srgbClr val="45485B"/>
                </a:solidFill>
                <a:latin typeface="Tahoma"/>
                <a:cs typeface="Tahoma"/>
              </a:rPr>
              <a:t>LAUNDRY</a:t>
            </a:r>
            <a:r>
              <a:rPr lang="es-CO" sz="1800" b="1" spc="-60" dirty="0">
                <a:solidFill>
                  <a:srgbClr val="45485B"/>
                </a:solidFill>
                <a:latin typeface="Tahoma"/>
                <a:cs typeface="Tahoma"/>
              </a:rPr>
              <a:t>”        </a:t>
            </a:r>
            <a:r>
              <a:rPr sz="1800" b="1" spc="-60" dirty="0" err="1">
                <a:solidFill>
                  <a:srgbClr val="45485B"/>
                </a:solidFill>
                <a:latin typeface="Tahoma"/>
                <a:cs typeface="Tahoma"/>
              </a:rPr>
              <a:t>L</a:t>
            </a:r>
            <a:r>
              <a:rPr sz="1800" b="1" spc="35" dirty="0" err="1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45" dirty="0" err="1">
                <a:solidFill>
                  <a:srgbClr val="45485B"/>
                </a:solidFill>
                <a:latin typeface="Tahoma"/>
                <a:cs typeface="Tahoma"/>
              </a:rPr>
              <a:t>V</a:t>
            </a:r>
            <a:r>
              <a:rPr sz="1800" b="1" spc="35" dirty="0" err="1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-45" dirty="0" err="1">
                <a:solidFill>
                  <a:srgbClr val="45485B"/>
                </a:solidFill>
                <a:latin typeface="Tahoma"/>
                <a:cs typeface="Tahoma"/>
              </a:rPr>
              <a:t>N</a:t>
            </a:r>
            <a:r>
              <a:rPr sz="1800" b="1" spc="-50" dirty="0" err="1">
                <a:solidFill>
                  <a:srgbClr val="45485B"/>
                </a:solidFill>
                <a:latin typeface="Tahoma"/>
                <a:cs typeface="Tahoma"/>
              </a:rPr>
              <a:t>D</a:t>
            </a:r>
            <a:r>
              <a:rPr sz="1800" b="1" spc="5" dirty="0" err="1">
                <a:solidFill>
                  <a:srgbClr val="45485B"/>
                </a:solidFill>
                <a:latin typeface="Tahoma"/>
                <a:cs typeface="Tahoma"/>
              </a:rPr>
              <a:t>E</a:t>
            </a:r>
            <a:r>
              <a:rPr sz="1800" b="1" spc="-85" dirty="0" err="1">
                <a:solidFill>
                  <a:srgbClr val="45485B"/>
                </a:solidFill>
                <a:latin typeface="Tahoma"/>
                <a:cs typeface="Tahoma"/>
              </a:rPr>
              <a:t>R</a:t>
            </a:r>
            <a:r>
              <a:rPr sz="1800" b="1" spc="-385" dirty="0" err="1">
                <a:solidFill>
                  <a:srgbClr val="45485B"/>
                </a:solidFill>
                <a:latin typeface="Tahoma"/>
                <a:cs typeface="Tahoma"/>
              </a:rPr>
              <a:t>Í</a:t>
            </a:r>
            <a:r>
              <a:rPr sz="1800" b="1" spc="35" dirty="0" err="1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100" dirty="0" err="1">
                <a:solidFill>
                  <a:srgbClr val="45485B"/>
                </a:solidFill>
                <a:latin typeface="Tahoma"/>
                <a:cs typeface="Tahoma"/>
              </a:rPr>
              <a:t>S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73707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L="2660015" marR="5080" indent="-2647950" algn="ctr">
              <a:lnSpc>
                <a:spcPct val="114599"/>
              </a:lnSpc>
              <a:spcBef>
                <a:spcPts val="1045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CONTEMPORÁNEA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(DE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95" dirty="0">
                <a:latin typeface="Aharoni" panose="02010803020104030203" pitchFamily="2" charset="-79"/>
                <a:cs typeface="Aharoni" panose="02010803020104030203" pitchFamily="2" charset="-79"/>
              </a:rPr>
              <a:t>FRANCESA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65" dirty="0">
                <a:latin typeface="Aharoni" panose="02010803020104030203" pitchFamily="2" charset="-79"/>
                <a:cs typeface="Aharoni" panose="02010803020104030203" pitchFamily="2" charset="-79"/>
              </a:rPr>
              <a:t>HASTA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0" dirty="0">
                <a:latin typeface="Aharoni" panose="02010803020104030203" pitchFamily="2" charset="-79"/>
                <a:cs typeface="Aharoni" panose="02010803020104030203" pitchFamily="2" charset="-79"/>
              </a:rPr>
              <a:t>NUESTROS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DÍAS)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object 5">
            <a:extLst>
              <a:ext uri="{FF2B5EF4-FFF2-40B4-BE49-F238E27FC236}">
                <a16:creationId xmlns:a16="http://schemas.microsoft.com/office/drawing/2014/main" id="{5EE50D43-7897-0CBC-1A71-7554E466D5D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6536" y="2994952"/>
            <a:ext cx="4354385" cy="3083842"/>
          </a:xfrm>
          <a:prstGeom prst="rect">
            <a:avLst/>
          </a:prstGeom>
        </p:spPr>
      </p:pic>
      <p:sp>
        <p:nvSpPr>
          <p:cNvPr id="4" name="object 13">
            <a:extLst>
              <a:ext uri="{FF2B5EF4-FFF2-40B4-BE49-F238E27FC236}">
                <a16:creationId xmlns:a16="http://schemas.microsoft.com/office/drawing/2014/main" id="{BB7E702B-CE54-1302-7FBC-AD418C6395B0}"/>
              </a:ext>
            </a:extLst>
          </p:cNvPr>
          <p:cNvSpPr txBox="1"/>
          <p:nvPr/>
        </p:nvSpPr>
        <p:spPr>
          <a:xfrm>
            <a:off x="7849078" y="3846941"/>
            <a:ext cx="217638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35" dirty="0">
                <a:solidFill>
                  <a:srgbClr val="45485B"/>
                </a:solidFill>
                <a:latin typeface="Tahoma"/>
                <a:cs typeface="Tahoma"/>
              </a:rPr>
              <a:t>F</a:t>
            </a:r>
            <a:r>
              <a:rPr sz="4400" b="1" spc="165" dirty="0">
                <a:solidFill>
                  <a:srgbClr val="45485B"/>
                </a:solidFill>
                <a:latin typeface="Tahoma"/>
                <a:cs typeface="Tahoma"/>
              </a:rPr>
              <a:t>C</a:t>
            </a:r>
            <a:r>
              <a:rPr sz="4400" b="1" spc="-385" dirty="0">
                <a:solidFill>
                  <a:srgbClr val="45485B"/>
                </a:solidFill>
                <a:latin typeface="Tahoma"/>
                <a:cs typeface="Tahoma"/>
              </a:rPr>
              <a:t>I</a:t>
            </a:r>
            <a:endParaRPr sz="44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87032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8566C59-0677-0505-CA74-5CC6FD7CC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3"/>
            <a:ext cx="12192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59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L="2660015" marR="5080" indent="-2647950" algn="ctr">
              <a:lnSpc>
                <a:spcPct val="114599"/>
              </a:lnSpc>
              <a:spcBef>
                <a:spcPts val="1045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CONTEMPORÁNEA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(DE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95" dirty="0">
                <a:latin typeface="Aharoni" panose="02010803020104030203" pitchFamily="2" charset="-79"/>
                <a:cs typeface="Aharoni" panose="02010803020104030203" pitchFamily="2" charset="-79"/>
              </a:rPr>
              <a:t>FRANCESA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65" dirty="0">
                <a:latin typeface="Aharoni" panose="02010803020104030203" pitchFamily="2" charset="-79"/>
                <a:cs typeface="Aharoni" panose="02010803020104030203" pitchFamily="2" charset="-79"/>
              </a:rPr>
              <a:t>HASTA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0" dirty="0">
                <a:latin typeface="Aharoni" panose="02010803020104030203" pitchFamily="2" charset="-79"/>
                <a:cs typeface="Aharoni" panose="02010803020104030203" pitchFamily="2" charset="-79"/>
              </a:rPr>
              <a:t>NUESTROS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DÍAS)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6783A9AC-BED2-AD87-4AF9-7A89A3CBB4D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9628" y="2185872"/>
            <a:ext cx="3756073" cy="2912230"/>
          </a:xfrm>
          <a:prstGeom prst="rect">
            <a:avLst/>
          </a:prstGeom>
        </p:spPr>
      </p:pic>
      <p:sp>
        <p:nvSpPr>
          <p:cNvPr id="6" name="object 14">
            <a:extLst>
              <a:ext uri="{FF2B5EF4-FFF2-40B4-BE49-F238E27FC236}">
                <a16:creationId xmlns:a16="http://schemas.microsoft.com/office/drawing/2014/main" id="{1E891D6E-3F13-B93F-2450-4B1BCA6FD3BC}"/>
              </a:ext>
            </a:extLst>
          </p:cNvPr>
          <p:cNvSpPr txBox="1"/>
          <p:nvPr/>
        </p:nvSpPr>
        <p:spPr>
          <a:xfrm>
            <a:off x="4449844" y="5959457"/>
            <a:ext cx="492993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85" dirty="0">
                <a:solidFill>
                  <a:srgbClr val="45485B"/>
                </a:solidFill>
                <a:latin typeface="Tahoma"/>
                <a:cs typeface="Tahoma"/>
              </a:rPr>
              <a:t>II</a:t>
            </a:r>
            <a:r>
              <a:rPr sz="1800" b="1" spc="-4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125" dirty="0">
                <a:solidFill>
                  <a:srgbClr val="45485B"/>
                </a:solidFill>
                <a:latin typeface="Tahoma"/>
                <a:cs typeface="Tahoma"/>
              </a:rPr>
              <a:t>G</a:t>
            </a:r>
            <a:r>
              <a:rPr sz="1800" b="1" spc="-20" dirty="0">
                <a:solidFill>
                  <a:srgbClr val="45485B"/>
                </a:solidFill>
                <a:latin typeface="Tahoma"/>
                <a:cs typeface="Tahoma"/>
              </a:rPr>
              <a:t>U</a:t>
            </a:r>
            <a:r>
              <a:rPr sz="1800" b="1" spc="5" dirty="0">
                <a:solidFill>
                  <a:srgbClr val="45485B"/>
                </a:solidFill>
                <a:latin typeface="Tahoma"/>
                <a:cs typeface="Tahoma"/>
              </a:rPr>
              <a:t>E</a:t>
            </a:r>
            <a:r>
              <a:rPr sz="1800" b="1" spc="-85" dirty="0">
                <a:solidFill>
                  <a:srgbClr val="45485B"/>
                </a:solidFill>
                <a:latin typeface="Tahoma"/>
                <a:cs typeface="Tahoma"/>
              </a:rPr>
              <a:t>RR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-4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rgbClr val="45485B"/>
                </a:solidFill>
                <a:latin typeface="Tahoma"/>
                <a:cs typeface="Tahoma"/>
              </a:rPr>
              <a:t>M</a:t>
            </a:r>
            <a:r>
              <a:rPr sz="1800" b="1" spc="-20" dirty="0">
                <a:solidFill>
                  <a:srgbClr val="45485B"/>
                </a:solidFill>
                <a:latin typeface="Tahoma"/>
                <a:cs typeface="Tahoma"/>
              </a:rPr>
              <a:t>U</a:t>
            </a:r>
            <a:r>
              <a:rPr sz="1800" b="1" spc="-45" dirty="0">
                <a:solidFill>
                  <a:srgbClr val="45485B"/>
                </a:solidFill>
                <a:latin typeface="Tahoma"/>
                <a:cs typeface="Tahoma"/>
              </a:rPr>
              <a:t>N</a:t>
            </a:r>
            <a:r>
              <a:rPr sz="1800" b="1" spc="-50" dirty="0">
                <a:solidFill>
                  <a:srgbClr val="45485B"/>
                </a:solidFill>
                <a:latin typeface="Tahoma"/>
                <a:cs typeface="Tahoma"/>
              </a:rPr>
              <a:t>D</a:t>
            </a:r>
            <a:r>
              <a:rPr sz="1800" b="1" spc="-385" dirty="0">
                <a:solidFill>
                  <a:srgbClr val="45485B"/>
                </a:solidFill>
                <a:latin typeface="Tahoma"/>
                <a:cs typeface="Tahoma"/>
              </a:rPr>
              <a:t>I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-60" dirty="0">
                <a:solidFill>
                  <a:srgbClr val="45485B"/>
                </a:solidFill>
                <a:latin typeface="Tahoma"/>
                <a:cs typeface="Tahoma"/>
              </a:rPr>
              <a:t>L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3" name="object 7">
            <a:extLst>
              <a:ext uri="{FF2B5EF4-FFF2-40B4-BE49-F238E27FC236}">
                <a16:creationId xmlns:a16="http://schemas.microsoft.com/office/drawing/2014/main" id="{33423FE3-F637-CACC-7A21-5754068E2B3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489" y="2185872"/>
            <a:ext cx="2284097" cy="2966501"/>
          </a:xfrm>
          <a:prstGeom prst="rect">
            <a:avLst/>
          </a:prstGeom>
        </p:spPr>
      </p:pic>
      <p:pic>
        <p:nvPicPr>
          <p:cNvPr id="4" name="object 8">
            <a:extLst>
              <a:ext uri="{FF2B5EF4-FFF2-40B4-BE49-F238E27FC236}">
                <a16:creationId xmlns:a16="http://schemas.microsoft.com/office/drawing/2014/main" id="{EC4E0021-D8EA-DA4E-D191-7A09E08EFE5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12639" y="3054553"/>
            <a:ext cx="2908323" cy="154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35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pPr marL="2660015" marR="5080" indent="-2647950" algn="ctr">
              <a:lnSpc>
                <a:spcPct val="114599"/>
              </a:lnSpc>
              <a:spcBef>
                <a:spcPts val="1045"/>
              </a:spcBef>
            </a:pP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EDAD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5" dirty="0">
                <a:latin typeface="Aharoni" panose="02010803020104030203" pitchFamily="2" charset="-79"/>
                <a:cs typeface="Aharoni" panose="02010803020104030203" pitchFamily="2" charset="-79"/>
              </a:rPr>
              <a:t>CONTEMPORÁNEA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50" dirty="0">
                <a:latin typeface="Aharoni" panose="02010803020104030203" pitchFamily="2" charset="-79"/>
                <a:cs typeface="Aharoni" panose="02010803020104030203" pitchFamily="2" charset="-79"/>
              </a:rPr>
              <a:t>(DE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5" dirty="0">
                <a:latin typeface="Aharoni" panose="02010803020104030203" pitchFamily="2" charset="-79"/>
                <a:cs typeface="Aharoni" panose="02010803020104030203" pitchFamily="2" charset="-79"/>
              </a:rPr>
              <a:t>LA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20" dirty="0">
                <a:latin typeface="Aharoni" panose="02010803020104030203" pitchFamily="2" charset="-79"/>
                <a:cs typeface="Aharoni" panose="02010803020104030203" pitchFamily="2" charset="-79"/>
              </a:rPr>
              <a:t>REVOLUCIÓN</a:t>
            </a:r>
            <a:r>
              <a:rPr lang="es-ES" sz="4400" b="1" spc="-35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95" dirty="0">
                <a:latin typeface="Aharoni" panose="02010803020104030203" pitchFamily="2" charset="-79"/>
                <a:cs typeface="Aharoni" panose="02010803020104030203" pitchFamily="2" charset="-79"/>
              </a:rPr>
              <a:t>FRANCESA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65" dirty="0">
                <a:latin typeface="Aharoni" panose="02010803020104030203" pitchFamily="2" charset="-79"/>
                <a:cs typeface="Aharoni" panose="02010803020104030203" pitchFamily="2" charset="-79"/>
              </a:rPr>
              <a:t>HASTA </a:t>
            </a:r>
            <a:r>
              <a:rPr lang="es-ES" sz="4400" b="1" spc="-484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70" dirty="0">
                <a:latin typeface="Aharoni" panose="02010803020104030203" pitchFamily="2" charset="-79"/>
                <a:cs typeface="Aharoni" panose="02010803020104030203" pitchFamily="2" charset="-79"/>
              </a:rPr>
              <a:t>NUESTROS</a:t>
            </a:r>
            <a:r>
              <a:rPr lang="es-ES" sz="4400" b="1" spc="-4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sz="4400" b="1" spc="-30" dirty="0">
                <a:latin typeface="Aharoni" panose="02010803020104030203" pitchFamily="2" charset="-79"/>
                <a:cs typeface="Aharoni" panose="02010803020104030203" pitchFamily="2" charset="-79"/>
              </a:rPr>
              <a:t>DÍAS)</a:t>
            </a:r>
            <a:endParaRPr lang="es-E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1" name="object 11">
            <a:extLst>
              <a:ext uri="{FF2B5EF4-FFF2-40B4-BE49-F238E27FC236}">
                <a16:creationId xmlns:a16="http://schemas.microsoft.com/office/drawing/2014/main" id="{91758474-F938-9509-4733-3AF0CC3BCFC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9894" y="2097741"/>
            <a:ext cx="5567081" cy="3738283"/>
          </a:xfrm>
          <a:prstGeom prst="rect">
            <a:avLst/>
          </a:prstGeom>
        </p:spPr>
      </p:pic>
      <p:sp>
        <p:nvSpPr>
          <p:cNvPr id="12" name="object 19">
            <a:extLst>
              <a:ext uri="{FF2B5EF4-FFF2-40B4-BE49-F238E27FC236}">
                <a16:creationId xmlns:a16="http://schemas.microsoft.com/office/drawing/2014/main" id="{C40E428C-27E8-7C8B-683F-0CF4B9D34E25}"/>
              </a:ext>
            </a:extLst>
          </p:cNvPr>
          <p:cNvSpPr txBox="1"/>
          <p:nvPr/>
        </p:nvSpPr>
        <p:spPr>
          <a:xfrm>
            <a:off x="8095319" y="3953281"/>
            <a:ext cx="32250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45485B"/>
                </a:solidFill>
                <a:latin typeface="Tahoma"/>
                <a:cs typeface="Tahoma"/>
              </a:rPr>
              <a:t>COSMÉTICA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6493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AACE30-DF95-7E02-6B38-6A1AFACA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CO" sz="7200" b="1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GROOMING CANINO Y FELINO</a:t>
            </a:r>
            <a:endParaRPr lang="es-CO" sz="3200" b="1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38576B9-F18C-2635-9D86-79507F28F2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026" y="2123952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A04BA0A-15B3-0DCA-6836-3B27A786D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933" y="1690688"/>
            <a:ext cx="2941320" cy="529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766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70C7D-F0A5-E386-8DBC-555A2566D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4400" b="1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GROOMING CANINO Y FELINO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1D50A0C-AF57-EEAC-879E-F5B67648178A}"/>
              </a:ext>
            </a:extLst>
          </p:cNvPr>
          <p:cNvSpPr txBox="1"/>
          <p:nvPr/>
        </p:nvSpPr>
        <p:spPr>
          <a:xfrm>
            <a:off x="731520" y="1502429"/>
            <a:ext cx="1062228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212529"/>
                </a:solidFill>
                <a:latin typeface="galano_grotesqueregular"/>
              </a:rPr>
              <a:t>U</a:t>
            </a:r>
            <a:r>
              <a:rPr lang="es-ES" sz="2400" b="0" i="0" dirty="0">
                <a:solidFill>
                  <a:srgbClr val="212529"/>
                </a:solidFill>
                <a:effectLst/>
                <a:latin typeface="galano_grotesqueregular"/>
              </a:rPr>
              <a:t>n término americano que significa cepillar o arreglar. Se conoce como un conjunto de técnicas de peluquería canina y felina que mantienen el buen estado </a:t>
            </a:r>
            <a:r>
              <a:rPr lang="es-ES" sz="2400" dirty="0">
                <a:solidFill>
                  <a:srgbClr val="212529"/>
                </a:solidFill>
                <a:latin typeface="galano_grotesqueregular"/>
              </a:rPr>
              <a:t>y </a:t>
            </a:r>
            <a:r>
              <a:rPr lang="es-ES" sz="2400" b="0" i="0" dirty="0">
                <a:solidFill>
                  <a:srgbClr val="212529"/>
                </a:solidFill>
                <a:effectLst/>
                <a:latin typeface="galano_grotesqueregular"/>
              </a:rPr>
              <a:t>la imagen de caninos y felinos.</a:t>
            </a:r>
            <a:endParaRPr lang="es-ES" sz="2400" dirty="0">
              <a:solidFill>
                <a:srgbClr val="212529"/>
              </a:solidFill>
              <a:latin typeface="galano_grotesqueregular"/>
            </a:endParaRPr>
          </a:p>
          <a:p>
            <a:r>
              <a:rPr lang="es-ES" sz="2400" b="0" i="0" dirty="0">
                <a:solidFill>
                  <a:srgbClr val="212529"/>
                </a:solidFill>
                <a:effectLst/>
                <a:latin typeface="galano_grotesqueregular"/>
              </a:rPr>
              <a:t>Garantizando su bienestar higiénico, saludable y dándole un estilo acorde con su raza.</a:t>
            </a:r>
            <a:endParaRPr lang="es-ES" sz="2400" dirty="0">
              <a:solidFill>
                <a:srgbClr val="212529"/>
              </a:solidFill>
              <a:latin typeface="galano_grotesqueregular"/>
            </a:endParaRPr>
          </a:p>
          <a:p>
            <a:pPr algn="just"/>
            <a:r>
              <a:rPr lang="es-ES" sz="2400" b="0" i="0" dirty="0">
                <a:solidFill>
                  <a:srgbClr val="212529"/>
                </a:solidFill>
                <a:effectLst/>
                <a:latin typeface="galano_grotesqueregular"/>
              </a:rPr>
              <a:t>Además de garantizar la imagen de las mascotas; entre las técnicas del </a:t>
            </a:r>
            <a:r>
              <a:rPr lang="es-ES" sz="2400" b="1" i="0" dirty="0">
                <a:solidFill>
                  <a:srgbClr val="212529"/>
                </a:solidFill>
                <a:effectLst/>
                <a:latin typeface="galano_grotesqueregular"/>
              </a:rPr>
              <a:t>grooming</a:t>
            </a:r>
            <a:r>
              <a:rPr lang="es-ES" sz="2400" b="0" i="0" dirty="0">
                <a:solidFill>
                  <a:srgbClr val="212529"/>
                </a:solidFill>
                <a:effectLst/>
                <a:latin typeface="galano_grotesqueregular"/>
              </a:rPr>
              <a:t> se destacan los empaquetados, tintes, tizas</a:t>
            </a:r>
            <a:r>
              <a:rPr lang="es-ES" sz="2400" dirty="0">
                <a:solidFill>
                  <a:srgbClr val="212529"/>
                </a:solidFill>
                <a:latin typeface="galano_grotesqueregular"/>
              </a:rPr>
              <a:t> </a:t>
            </a:r>
            <a:r>
              <a:rPr lang="es-ES" sz="2400" b="0" i="0" dirty="0">
                <a:solidFill>
                  <a:srgbClr val="212529"/>
                </a:solidFill>
                <a:effectLst/>
                <a:latin typeface="galano_grotesqueregular"/>
              </a:rPr>
              <a:t>y otros procedimientos de estética.</a:t>
            </a:r>
          </a:p>
          <a:p>
            <a:pPr algn="just"/>
            <a:r>
              <a:rPr lang="es-ES" sz="2400" b="0" i="0" dirty="0">
                <a:solidFill>
                  <a:srgbClr val="212529"/>
                </a:solidFill>
                <a:effectLst/>
                <a:latin typeface="galano_grotesqueregular"/>
              </a:rPr>
              <a:t>El grooming, una tendencia mundial, que también tiene la posibilidad de detectar cualquier anormalidad y buscarle una inmediata solución con su veterinario. Ayuda a regular y prevenir futuras situaciones negativas para tu mascota como: problemas de la piel, pérdida de pelo y parásitos. Adicionalmente ayuda a identificar otros problemas que pudieron pasar inadvertidos como otitis, enfermedades de sacos anales, uñas encarnadas, mala higiene oral y otras. 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0559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3B66A-13C6-A051-78DE-3135AE65C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21169"/>
            <a:ext cx="9144000" cy="2387600"/>
          </a:xfrm>
        </p:spPr>
        <p:txBody>
          <a:bodyPr/>
          <a:lstStyle/>
          <a:p>
            <a:r>
              <a:rPr lang="es-CO" b="1" dirty="0">
                <a:latin typeface="Aharoni" panose="02010803020104030203" pitchFamily="2" charset="-79"/>
                <a:cs typeface="Aharoni" panose="02010803020104030203" pitchFamily="2" charset="-79"/>
              </a:rPr>
              <a:t>HISTORIA DE LA ESTÉTICA CANINA</a:t>
            </a:r>
          </a:p>
        </p:txBody>
      </p:sp>
    </p:spTree>
    <p:extLst>
      <p:ext uri="{BB962C8B-B14F-4D97-AF65-F5344CB8AC3E}">
        <p14:creationId xmlns:p14="http://schemas.microsoft.com/office/powerpoint/2010/main" val="296304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>
                <a:latin typeface="Aharoni" panose="02010803020104030203" pitchFamily="2" charset="-79"/>
                <a:cs typeface="Aharoni" panose="02010803020104030203" pitchFamily="2" charset="-79"/>
              </a:rPr>
              <a:t>EDAD ANTIGUA Y EDAD MEDIA</a:t>
            </a:r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25777325-C55B-F9B6-6399-E167992839F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4328" y="1801147"/>
            <a:ext cx="4083343" cy="3067447"/>
          </a:xfrm>
          <a:prstGeom prst="rect">
            <a:avLst/>
          </a:prstGeom>
        </p:spPr>
      </p:pic>
      <p:sp>
        <p:nvSpPr>
          <p:cNvPr id="4" name="object 11">
            <a:extLst>
              <a:ext uri="{FF2B5EF4-FFF2-40B4-BE49-F238E27FC236}">
                <a16:creationId xmlns:a16="http://schemas.microsoft.com/office/drawing/2014/main" id="{B628875B-424B-C4CF-6D53-6FE5411AA72E}"/>
              </a:ext>
            </a:extLst>
          </p:cNvPr>
          <p:cNvSpPr txBox="1"/>
          <p:nvPr/>
        </p:nvSpPr>
        <p:spPr>
          <a:xfrm>
            <a:off x="3295993" y="5737819"/>
            <a:ext cx="56000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800" b="1" spc="5" dirty="0">
                <a:solidFill>
                  <a:srgbClr val="45485B"/>
                </a:solidFill>
                <a:latin typeface="Tahoma"/>
                <a:cs typeface="Tahoma"/>
              </a:rPr>
              <a:t>ARREGLOS JUNTO CON LAS OVEJAS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0412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>
                <a:latin typeface="Aharoni" panose="02010803020104030203" pitchFamily="2" charset="-79"/>
                <a:cs typeface="Aharoni" panose="02010803020104030203" pitchFamily="2" charset="-79"/>
              </a:rPr>
              <a:t>EDAD ANTIGUA Y EDAD MEDIA</a:t>
            </a: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0DBCFF46-F82E-B7B7-35B1-BEEA92282B2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7028" y="1690687"/>
            <a:ext cx="3378486" cy="3270235"/>
          </a:xfrm>
          <a:prstGeom prst="rect">
            <a:avLst/>
          </a:prstGeom>
        </p:spPr>
      </p:pic>
      <p:pic>
        <p:nvPicPr>
          <p:cNvPr id="7" name="object 6">
            <a:extLst>
              <a:ext uri="{FF2B5EF4-FFF2-40B4-BE49-F238E27FC236}">
                <a16:creationId xmlns:a16="http://schemas.microsoft.com/office/drawing/2014/main" id="{265D01D7-9C98-D7AE-FAA8-65E306C0E58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200" y="3123029"/>
            <a:ext cx="3618992" cy="2650230"/>
          </a:xfrm>
          <a:prstGeom prst="rect">
            <a:avLst/>
          </a:prstGeom>
        </p:spPr>
      </p:pic>
      <p:sp>
        <p:nvSpPr>
          <p:cNvPr id="8" name="object 17">
            <a:extLst>
              <a:ext uri="{FF2B5EF4-FFF2-40B4-BE49-F238E27FC236}">
                <a16:creationId xmlns:a16="http://schemas.microsoft.com/office/drawing/2014/main" id="{CCFA5B84-E276-D0E9-539D-B44A3C074DAD}"/>
              </a:ext>
            </a:extLst>
          </p:cNvPr>
          <p:cNvSpPr txBox="1"/>
          <p:nvPr/>
        </p:nvSpPr>
        <p:spPr>
          <a:xfrm>
            <a:off x="5125327" y="5628347"/>
            <a:ext cx="194134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T</a:t>
            </a:r>
            <a:r>
              <a:rPr sz="1800" b="1" spc="-85" dirty="0">
                <a:solidFill>
                  <a:srgbClr val="45485B"/>
                </a:solidFill>
                <a:latin typeface="Tahoma"/>
                <a:cs typeface="Tahoma"/>
              </a:rPr>
              <a:t>R</a:t>
            </a:r>
            <a:r>
              <a:rPr sz="1800" b="1" spc="80" dirty="0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1800" b="1" spc="-5" dirty="0">
                <a:solidFill>
                  <a:srgbClr val="45485B"/>
                </a:solidFill>
                <a:latin typeface="Tahoma"/>
                <a:cs typeface="Tahoma"/>
              </a:rPr>
              <a:t>P</a:t>
            </a:r>
            <a:r>
              <a:rPr sz="1800" b="1" spc="35" dirty="0">
                <a:solidFill>
                  <a:srgbClr val="45485B"/>
                </a:solidFill>
                <a:latin typeface="Tahoma"/>
                <a:cs typeface="Tahoma"/>
              </a:rPr>
              <a:t>A</a:t>
            </a:r>
            <a:r>
              <a:rPr sz="1800" b="1" spc="100" dirty="0">
                <a:solidFill>
                  <a:srgbClr val="45485B"/>
                </a:solidFill>
                <a:latin typeface="Tahoma"/>
                <a:cs typeface="Tahoma"/>
              </a:rPr>
              <a:t>S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84126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>
                <a:latin typeface="Aharoni" panose="02010803020104030203" pitchFamily="2" charset="-79"/>
                <a:cs typeface="Aharoni" panose="02010803020104030203" pitchFamily="2" charset="-79"/>
              </a:rPr>
              <a:t>EDAD ANTIGUA Y EDAD MEDIA</a:t>
            </a:r>
          </a:p>
        </p:txBody>
      </p:sp>
      <p:pic>
        <p:nvPicPr>
          <p:cNvPr id="3" name="object 10">
            <a:extLst>
              <a:ext uri="{FF2B5EF4-FFF2-40B4-BE49-F238E27FC236}">
                <a16:creationId xmlns:a16="http://schemas.microsoft.com/office/drawing/2014/main" id="{7D06A264-11DD-F0C6-CDF8-00C5B34B2FF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7530" y="1981776"/>
            <a:ext cx="4008326" cy="4126323"/>
          </a:xfrm>
          <a:prstGeom prst="rect">
            <a:avLst/>
          </a:prstGeom>
        </p:spPr>
      </p:pic>
      <p:sp>
        <p:nvSpPr>
          <p:cNvPr id="4" name="object 12">
            <a:extLst>
              <a:ext uri="{FF2B5EF4-FFF2-40B4-BE49-F238E27FC236}">
                <a16:creationId xmlns:a16="http://schemas.microsoft.com/office/drawing/2014/main" id="{D6C3532F-99A7-8D2D-0C23-364EB15BBF0A}"/>
              </a:ext>
            </a:extLst>
          </p:cNvPr>
          <p:cNvSpPr txBox="1"/>
          <p:nvPr/>
        </p:nvSpPr>
        <p:spPr>
          <a:xfrm>
            <a:off x="6863613" y="5962226"/>
            <a:ext cx="3729360" cy="58669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184150">
              <a:lnSpc>
                <a:spcPts val="2030"/>
              </a:lnSpc>
              <a:spcBef>
                <a:spcPts val="275"/>
              </a:spcBef>
            </a:pPr>
            <a:r>
              <a:rPr sz="1800" b="1" spc="-40" dirty="0" err="1">
                <a:solidFill>
                  <a:srgbClr val="45485B"/>
                </a:solidFill>
                <a:latin typeface="Tahoma"/>
                <a:cs typeface="Tahoma"/>
              </a:rPr>
              <a:t>PRIMEROS</a:t>
            </a:r>
            <a:r>
              <a:rPr sz="1800" b="1" spc="-4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35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50" dirty="0" err="1">
                <a:solidFill>
                  <a:srgbClr val="45485B"/>
                </a:solidFill>
                <a:latin typeface="Tahoma"/>
                <a:cs typeface="Tahoma"/>
              </a:rPr>
              <a:t>D</a:t>
            </a:r>
            <a:r>
              <a:rPr sz="1800" b="1" spc="80" dirty="0" err="1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1800" b="1" spc="45" dirty="0" err="1">
                <a:solidFill>
                  <a:srgbClr val="45485B"/>
                </a:solidFill>
                <a:latin typeface="Tahoma"/>
                <a:cs typeface="Tahoma"/>
              </a:rPr>
              <a:t>M</a:t>
            </a:r>
            <a:r>
              <a:rPr sz="1800" b="1" spc="5" dirty="0" err="1">
                <a:solidFill>
                  <a:srgbClr val="45485B"/>
                </a:solidFill>
                <a:latin typeface="Tahoma"/>
                <a:cs typeface="Tahoma"/>
              </a:rPr>
              <a:t>É</a:t>
            </a:r>
            <a:r>
              <a:rPr sz="1800" b="1" spc="100" dirty="0" err="1">
                <a:solidFill>
                  <a:srgbClr val="45485B"/>
                </a:solidFill>
                <a:latin typeface="Tahoma"/>
                <a:cs typeface="Tahoma"/>
              </a:rPr>
              <a:t>S</a:t>
            </a:r>
            <a:r>
              <a:rPr sz="1800" b="1" spc="35" dirty="0" err="1">
                <a:solidFill>
                  <a:srgbClr val="45485B"/>
                </a:solidFill>
                <a:latin typeface="Tahoma"/>
                <a:cs typeface="Tahoma"/>
              </a:rPr>
              <a:t>T</a:t>
            </a:r>
            <a:r>
              <a:rPr sz="1800" b="1" spc="-385" dirty="0" err="1">
                <a:solidFill>
                  <a:srgbClr val="45485B"/>
                </a:solidFill>
                <a:latin typeface="Tahoma"/>
                <a:cs typeface="Tahoma"/>
              </a:rPr>
              <a:t>I</a:t>
            </a:r>
            <a:r>
              <a:rPr sz="1800" b="1" spc="165" dirty="0" err="1">
                <a:solidFill>
                  <a:srgbClr val="45485B"/>
                </a:solidFill>
                <a:latin typeface="Tahoma"/>
                <a:cs typeface="Tahoma"/>
              </a:rPr>
              <a:t>C</a:t>
            </a:r>
            <a:r>
              <a:rPr sz="1800" b="1" spc="80" dirty="0" err="1">
                <a:solidFill>
                  <a:srgbClr val="45485B"/>
                </a:solidFill>
                <a:latin typeface="Tahoma"/>
                <a:cs typeface="Tahoma"/>
              </a:rPr>
              <a:t>O</a:t>
            </a:r>
            <a:r>
              <a:rPr sz="1800" b="1" spc="100" dirty="0" err="1">
                <a:solidFill>
                  <a:srgbClr val="45485B"/>
                </a:solidFill>
                <a:latin typeface="Tahoma"/>
                <a:cs typeface="Tahoma"/>
              </a:rPr>
              <a:t>S</a:t>
            </a:r>
            <a:endParaRPr lang="es-CO" sz="1800" b="1" spc="100" dirty="0">
              <a:solidFill>
                <a:srgbClr val="45485B"/>
              </a:solidFill>
              <a:latin typeface="Tahoma"/>
              <a:cs typeface="Tahoma"/>
            </a:endParaRPr>
          </a:p>
          <a:p>
            <a:pPr marL="12700" marR="5080" indent="184150">
              <a:lnSpc>
                <a:spcPts val="2030"/>
              </a:lnSpc>
              <a:spcBef>
                <a:spcPts val="275"/>
              </a:spcBef>
            </a:pPr>
            <a:r>
              <a:rPr lang="es-CO" b="1" spc="100" dirty="0">
                <a:solidFill>
                  <a:srgbClr val="45485B"/>
                </a:solidFill>
                <a:latin typeface="Tahoma"/>
                <a:cs typeface="Tahoma"/>
              </a:rPr>
              <a:t>CONTINENTE EUROPEO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659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5E4F-4B10-2C35-6765-4362E438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>
                <a:latin typeface="Aharoni" panose="02010803020104030203" pitchFamily="2" charset="-79"/>
                <a:cs typeface="Aharoni" panose="02010803020104030203" pitchFamily="2" charset="-79"/>
              </a:rPr>
              <a:t>EDAD ANTIGUA Y EDAD MEDIA</a:t>
            </a:r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F67C9BED-0EB3-25E0-313F-A7D0295174C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9477" y="1491175"/>
            <a:ext cx="8539089" cy="4650823"/>
          </a:xfrm>
          <a:prstGeom prst="rect">
            <a:avLst/>
          </a:prstGeom>
        </p:spPr>
      </p:pic>
      <p:sp>
        <p:nvSpPr>
          <p:cNvPr id="6" name="object 13">
            <a:extLst>
              <a:ext uri="{FF2B5EF4-FFF2-40B4-BE49-F238E27FC236}">
                <a16:creationId xmlns:a16="http://schemas.microsoft.com/office/drawing/2014/main" id="{F0862D4F-F266-F1A8-134A-811B32E12091}"/>
              </a:ext>
            </a:extLst>
          </p:cNvPr>
          <p:cNvSpPr txBox="1"/>
          <p:nvPr/>
        </p:nvSpPr>
        <p:spPr>
          <a:xfrm>
            <a:off x="3762726" y="6203052"/>
            <a:ext cx="581571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45485B"/>
                </a:solidFill>
                <a:latin typeface="Tahoma"/>
                <a:cs typeface="Tahoma"/>
              </a:rPr>
              <a:t>EMPERADOR</a:t>
            </a:r>
            <a:r>
              <a:rPr sz="1800" b="1" spc="-110" dirty="0">
                <a:solidFill>
                  <a:srgbClr val="45485B"/>
                </a:solidFill>
                <a:latin typeface="Tahoma"/>
                <a:cs typeface="Tahoma"/>
              </a:rPr>
              <a:t> </a:t>
            </a:r>
            <a:r>
              <a:rPr sz="1800" b="1" spc="-45" dirty="0">
                <a:solidFill>
                  <a:srgbClr val="45485B"/>
                </a:solidFill>
                <a:latin typeface="Tahoma"/>
                <a:cs typeface="Tahoma"/>
              </a:rPr>
              <a:t>CHINO</a:t>
            </a:r>
            <a:r>
              <a:rPr lang="es-CO" sz="1800" b="1" spc="-45" dirty="0">
                <a:solidFill>
                  <a:srgbClr val="45485B"/>
                </a:solidFill>
                <a:latin typeface="Tahoma"/>
                <a:cs typeface="Tahoma"/>
              </a:rPr>
              <a:t> – MOZO DE RALEA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165860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407</Words>
  <Application>Microsoft Office PowerPoint</Application>
  <PresentationFormat>Panorámica</PresentationFormat>
  <Paragraphs>46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Aharoni</vt:lpstr>
      <vt:lpstr>Arial</vt:lpstr>
      <vt:lpstr>Calibri</vt:lpstr>
      <vt:lpstr>Calibri Light</vt:lpstr>
      <vt:lpstr>galano_grotesqueregular</vt:lpstr>
      <vt:lpstr>Tahoma</vt:lpstr>
      <vt:lpstr>Univers Condensed</vt:lpstr>
      <vt:lpstr>Tema de Office</vt:lpstr>
      <vt:lpstr>Presentación de PowerPoint</vt:lpstr>
      <vt:lpstr>Presentación de PowerPoint</vt:lpstr>
      <vt:lpstr>GROOMING CANINO Y FELINO</vt:lpstr>
      <vt:lpstr>GROOMING CANINO Y FELINO</vt:lpstr>
      <vt:lpstr>HISTORIA DE LA ESTÉTICA CANINA</vt:lpstr>
      <vt:lpstr>EDAD ANTIGUA Y EDAD MEDIA</vt:lpstr>
      <vt:lpstr>EDAD ANTIGUA Y EDAD MEDIA</vt:lpstr>
      <vt:lpstr>EDAD ANTIGUA Y EDAD MEDIA</vt:lpstr>
      <vt:lpstr>EDAD ANTIGUA Y EDAD MEDIA</vt:lpstr>
      <vt:lpstr>EDAD ANTIGUA Y EDAD MEDIA</vt:lpstr>
      <vt:lpstr>EDAD ANTIGUA Y EDAD MEDIA</vt:lpstr>
      <vt:lpstr>EDAD MODERNA (DEL DESCUBRIMIENTO DE AMÉRICA A LA REVOLUCIÓN FRANCESA)  SIGLO XV AL XVIII</vt:lpstr>
      <vt:lpstr>EDAD MODERNA (DEL DESCUBRIMIENTO DE AMÉRICA A LA REVOLUCIÓN FRANCESA)  SIGLO XV AL XVIII</vt:lpstr>
      <vt:lpstr>EDAD MODERNA (DEL DESCUBRIMIENTO DE AMÉRICA A LA REVOLUCIÓN FRANCESA)  SIGLO XV AL XVIII</vt:lpstr>
      <vt:lpstr>EDAD MODERNA (DEL DESCUBRIMIENTO DE AMÉRICA A LA REVOLUCIÓN FRANCESA)  SIGLO XV AL XVIII</vt:lpstr>
      <vt:lpstr>EDAD MODERNA (DEL DESCUBRIMIENTO DE AMÉRICA A LA REVOLUCIÓN FRANCESA)  SIGLO XV AL XVIII</vt:lpstr>
      <vt:lpstr>EDAD CONTEMPORÁNEA (DE LA REVOLUCIÓN FRANCESA HASTA  NUESTROS DÍAS)</vt:lpstr>
      <vt:lpstr>EDAD CONTEMPORÁNEA (DE LA REVOLUCIÓN FRANCESA HASTA  NUESTROS DÍAS)</vt:lpstr>
      <vt:lpstr>EDAD CONTEMPORÁNEA (DE LA REVOLUCIÓN FRANCESA HASTA  NUESTROS DÍAS)</vt:lpstr>
      <vt:lpstr>EDAD CONTEMPORÁNEA (DE LA REVOLUCIÓN FRANCESA HASTA  NUESTROS DÍAS)</vt:lpstr>
      <vt:lpstr>EDAD CONTEMPORÁNEA (DE LA REVOLUCIÓN FRANCESA HASTA  NUESTROS DÍAS)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 LA ESTÉTICA CANINA</dc:title>
  <dc:creator>qalim</dc:creator>
  <cp:lastModifiedBy>qalim</cp:lastModifiedBy>
  <cp:revision>13</cp:revision>
  <dcterms:created xsi:type="dcterms:W3CDTF">2023-08-08T13:50:14Z</dcterms:created>
  <dcterms:modified xsi:type="dcterms:W3CDTF">2026-07-23T03:30:28Z</dcterms:modified>
</cp:coreProperties>
</file>